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  <p:sldId id="260" r:id="rId4"/>
    <p:sldId id="259" r:id="rId5"/>
    <p:sldId id="261" r:id="rId6"/>
    <p:sldId id="262" r:id="rId7"/>
    <p:sldId id="266" r:id="rId8"/>
    <p:sldId id="265" r:id="rId9"/>
    <p:sldId id="264" r:id="rId10"/>
    <p:sldId id="267" r:id="rId11"/>
    <p:sldId id="263" r:id="rId12"/>
    <p:sldId id="268" r:id="rId13"/>
    <p:sldId id="269" r:id="rId14"/>
    <p:sldId id="270" r:id="rId15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CC"/>
    <a:srgbClr val="FFFF99"/>
    <a:srgbClr val="99CC00"/>
    <a:srgbClr val="66FF33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>
        <p:scale>
          <a:sx n="77" d="100"/>
          <a:sy n="77" d="100"/>
        </p:scale>
        <p:origin x="-870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0E9E73-7387-4AD8-AB1B-B80A6CA29746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</dgm:pt>
    <dgm:pt modelId="{D2601291-7A96-4CC0-BDE8-8A4B8EA0DA02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Толерантность</a:t>
          </a:r>
          <a:r>
            <a: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</a:p>
      </dgm:t>
    </dgm:pt>
    <dgm:pt modelId="{CFA1091E-9709-41AF-B572-84DBB4E0BDE9}" type="parTrans" cxnId="{566A5772-4D53-4D25-966E-63C1EFE1BAA9}">
      <dgm:prSet/>
      <dgm:spPr/>
      <dgm:t>
        <a:bodyPr/>
        <a:lstStyle/>
        <a:p>
          <a:endParaRPr lang="ru-RU"/>
        </a:p>
      </dgm:t>
    </dgm:pt>
    <dgm:pt modelId="{0B985216-1923-43CC-B014-737DA3DC08CD}" type="sibTrans" cxnId="{566A5772-4D53-4D25-966E-63C1EFE1BAA9}">
      <dgm:prSet/>
      <dgm:spPr/>
      <dgm:t>
        <a:bodyPr/>
        <a:lstStyle/>
        <a:p>
          <a:endParaRPr lang="ru-RU"/>
        </a:p>
      </dgm:t>
    </dgm:pt>
    <dgm:pt modelId="{F00FADCD-78A5-4A95-B3DF-2EA07AA3C5CD}">
      <dgm:prSet custT="1"/>
      <dgm:spPr>
        <a:solidFill>
          <a:schemeClr val="accent1">
            <a:lumMod val="40000"/>
            <a:lumOff val="60000"/>
          </a:schemeClr>
        </a:solidFill>
        <a:ln>
          <a:noFill/>
        </a:ln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Межнацио</a:t>
          </a:r>
          <a:endParaRPr kumimoji="0" lang="ru-RU" sz="16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нальная</a:t>
          </a:r>
          <a:r>
            <a: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</a:p>
      </dgm:t>
    </dgm:pt>
    <dgm:pt modelId="{BC1FCF8A-90CC-4450-B6A6-F39016D26766}" type="parTrans" cxnId="{97BF6C06-5D5F-4EAA-A69C-FA0FA3BEEE3B}">
      <dgm:prSet/>
      <dgm:spPr/>
      <dgm:t>
        <a:bodyPr/>
        <a:lstStyle/>
        <a:p>
          <a:endParaRPr lang="ru-RU"/>
        </a:p>
      </dgm:t>
    </dgm:pt>
    <dgm:pt modelId="{A3FD43D1-A7DD-4901-AE97-6461C3641ED9}" type="sibTrans" cxnId="{97BF6C06-5D5F-4EAA-A69C-FA0FA3BEEE3B}">
      <dgm:prSet/>
      <dgm:spPr/>
      <dgm:t>
        <a:bodyPr/>
        <a:lstStyle/>
        <a:p>
          <a:endParaRPr lang="ru-RU"/>
        </a:p>
      </dgm:t>
    </dgm:pt>
    <dgm:pt modelId="{F0CB0403-E0F7-47CC-8CDF-296CF75B9AA9}">
      <dgm:prSet custT="1"/>
      <dgm:spPr>
        <a:solidFill>
          <a:srgbClr val="66FFCC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Религиозная </a:t>
          </a:r>
        </a:p>
      </dgm:t>
    </dgm:pt>
    <dgm:pt modelId="{58B003D8-2C55-4BE1-BF8F-E544DC3DF599}" type="parTrans" cxnId="{93341511-0E58-4216-8467-956251E41B1D}">
      <dgm:prSet/>
      <dgm:spPr/>
      <dgm:t>
        <a:bodyPr/>
        <a:lstStyle/>
        <a:p>
          <a:endParaRPr lang="ru-RU"/>
        </a:p>
      </dgm:t>
    </dgm:pt>
    <dgm:pt modelId="{AC1E8826-4286-4CB8-9A60-EDA10A132CED}" type="sibTrans" cxnId="{93341511-0E58-4216-8467-956251E41B1D}">
      <dgm:prSet/>
      <dgm:spPr/>
      <dgm:t>
        <a:bodyPr/>
        <a:lstStyle/>
        <a:p>
          <a:endParaRPr lang="ru-RU"/>
        </a:p>
      </dgm:t>
    </dgm:pt>
    <dgm:pt modelId="{0B2BC597-5416-443C-8B34-E0DA74193D3D}">
      <dgm:prSet custT="1"/>
      <dgm:spPr>
        <a:solidFill>
          <a:srgbClr val="66FF99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Географическая</a:t>
          </a:r>
          <a:r>
            <a:rPr kumimoji="0" lang="ru-RU" sz="7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</a:p>
      </dgm:t>
    </dgm:pt>
    <dgm:pt modelId="{9D00809A-E789-4EBC-9854-4CFBE3A7838B}" type="parTrans" cxnId="{B0683C6F-B66D-49ED-B904-2CA7B2DE6CD0}">
      <dgm:prSet/>
      <dgm:spPr/>
      <dgm:t>
        <a:bodyPr/>
        <a:lstStyle/>
        <a:p>
          <a:endParaRPr lang="ru-RU"/>
        </a:p>
      </dgm:t>
    </dgm:pt>
    <dgm:pt modelId="{FF431106-DE94-4BEE-8670-4D0CD264619B}" type="sibTrans" cxnId="{B0683C6F-B66D-49ED-B904-2CA7B2DE6CD0}">
      <dgm:prSet/>
      <dgm:spPr/>
      <dgm:t>
        <a:bodyPr/>
        <a:lstStyle/>
        <a:p>
          <a:endParaRPr lang="ru-RU"/>
        </a:p>
      </dgm:t>
    </dgm:pt>
    <dgm:pt modelId="{1519504D-B171-4C1D-BDB3-2976C50D1B3E}">
      <dgm:prSet custT="1"/>
      <dgm:spPr>
        <a:solidFill>
          <a:srgbClr val="66FF33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Образовательная </a:t>
          </a:r>
        </a:p>
      </dgm:t>
    </dgm:pt>
    <dgm:pt modelId="{5A901EC7-BED1-46D1-909D-3003F98C143B}" type="parTrans" cxnId="{9A626034-45D0-4620-AFBE-AEEEA0E121ED}">
      <dgm:prSet/>
      <dgm:spPr/>
      <dgm:t>
        <a:bodyPr/>
        <a:lstStyle/>
        <a:p>
          <a:endParaRPr lang="ru-RU"/>
        </a:p>
      </dgm:t>
    </dgm:pt>
    <dgm:pt modelId="{A917C183-AEB1-44F8-9D86-41D0C3704057}" type="sibTrans" cxnId="{9A626034-45D0-4620-AFBE-AEEEA0E121ED}">
      <dgm:prSet/>
      <dgm:spPr/>
      <dgm:t>
        <a:bodyPr/>
        <a:lstStyle/>
        <a:p>
          <a:endParaRPr lang="ru-RU"/>
        </a:p>
      </dgm:t>
    </dgm:pt>
    <dgm:pt modelId="{7BB4C14C-7E54-4D24-8DDD-395C8A4DDA61}">
      <dgm:prSet custT="1"/>
      <dgm:spPr>
        <a:solidFill>
          <a:srgbClr val="99CC0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Возрастная </a:t>
          </a:r>
        </a:p>
      </dgm:t>
    </dgm:pt>
    <dgm:pt modelId="{88C1F18B-0B56-4C37-B0C5-9012359BE0CE}" type="parTrans" cxnId="{A6671504-4CF1-442C-B459-D2F380AAD1AF}">
      <dgm:prSet/>
      <dgm:spPr/>
      <dgm:t>
        <a:bodyPr/>
        <a:lstStyle/>
        <a:p>
          <a:endParaRPr lang="ru-RU"/>
        </a:p>
      </dgm:t>
    </dgm:pt>
    <dgm:pt modelId="{C0FDDED3-CCEF-4B72-B077-381C69BBD01E}" type="sibTrans" cxnId="{A6671504-4CF1-442C-B459-D2F380AAD1AF}">
      <dgm:prSet/>
      <dgm:spPr/>
      <dgm:t>
        <a:bodyPr/>
        <a:lstStyle/>
        <a:p>
          <a:endParaRPr lang="ru-RU"/>
        </a:p>
      </dgm:t>
    </dgm:pt>
    <dgm:pt modelId="{72017D14-124C-4B20-AD4C-0910C91D47F1}">
      <dgm:prSet custT="1"/>
      <dgm:spPr>
        <a:solidFill>
          <a:srgbClr val="FFFF99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Политическая </a:t>
          </a:r>
        </a:p>
      </dgm:t>
    </dgm:pt>
    <dgm:pt modelId="{2CDA690D-2678-44D2-9B6F-EB090BA5ADF7}" type="parTrans" cxnId="{60043745-834B-4B47-AAA6-29A85B308CC8}">
      <dgm:prSet/>
      <dgm:spPr/>
      <dgm:t>
        <a:bodyPr/>
        <a:lstStyle/>
        <a:p>
          <a:endParaRPr lang="ru-RU"/>
        </a:p>
      </dgm:t>
    </dgm:pt>
    <dgm:pt modelId="{8BBD62B1-7EFD-4768-9FAE-25EC593F495E}" type="sibTrans" cxnId="{60043745-834B-4B47-AAA6-29A85B308CC8}">
      <dgm:prSet/>
      <dgm:spPr/>
      <dgm:t>
        <a:bodyPr/>
        <a:lstStyle/>
        <a:p>
          <a:endParaRPr lang="ru-RU"/>
        </a:p>
      </dgm:t>
    </dgm:pt>
    <dgm:pt modelId="{AB5C3E71-9495-4D29-B573-A3F54AD20B94}">
      <dgm:prSet custT="1"/>
      <dgm:spPr>
        <a:solidFill>
          <a:srgbClr val="FFFF0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Физиологическая </a:t>
          </a:r>
        </a:p>
      </dgm:t>
    </dgm:pt>
    <dgm:pt modelId="{03D6FBA7-9B6D-4A62-A3A2-9FA4797E7A5A}" type="parTrans" cxnId="{53AECC79-892E-4C9B-B87D-5E42B4D8A6C4}">
      <dgm:prSet/>
      <dgm:spPr/>
      <dgm:t>
        <a:bodyPr/>
        <a:lstStyle/>
        <a:p>
          <a:endParaRPr lang="ru-RU"/>
        </a:p>
      </dgm:t>
    </dgm:pt>
    <dgm:pt modelId="{AD9D22A1-1E4D-467A-BECB-48FD9B013BE8}" type="sibTrans" cxnId="{53AECC79-892E-4C9B-B87D-5E42B4D8A6C4}">
      <dgm:prSet/>
      <dgm:spPr/>
      <dgm:t>
        <a:bodyPr/>
        <a:lstStyle/>
        <a:p>
          <a:endParaRPr lang="ru-RU"/>
        </a:p>
      </dgm:t>
    </dgm:pt>
    <dgm:pt modelId="{6452C51C-2F3B-4A5F-919F-C039E4B43B0F}">
      <dgm:prSet custT="1"/>
      <dgm:spPr>
        <a:solidFill>
          <a:srgbClr val="FFC00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Расовая</a:t>
          </a: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</a:p>
      </dgm:t>
    </dgm:pt>
    <dgm:pt modelId="{99FA16F2-A40B-4934-A815-C89CBDFC90A3}" type="parTrans" cxnId="{71B08219-9088-4954-A460-7BE2158F4C2F}">
      <dgm:prSet/>
      <dgm:spPr/>
      <dgm:t>
        <a:bodyPr/>
        <a:lstStyle/>
        <a:p>
          <a:endParaRPr lang="ru-RU"/>
        </a:p>
      </dgm:t>
    </dgm:pt>
    <dgm:pt modelId="{DFFCC888-DED5-47CC-9B39-3782F69BDA2D}" type="sibTrans" cxnId="{71B08219-9088-4954-A460-7BE2158F4C2F}">
      <dgm:prSet/>
      <dgm:spPr/>
      <dgm:t>
        <a:bodyPr/>
        <a:lstStyle/>
        <a:p>
          <a:endParaRPr lang="ru-RU"/>
        </a:p>
      </dgm:t>
    </dgm:pt>
    <dgm:pt modelId="{DCDC8CC6-A0A5-409C-AAF1-C15D675EBEC7}">
      <dgm:prSet custT="1"/>
      <dgm:spPr>
        <a:solidFill>
          <a:schemeClr val="accent1">
            <a:lumMod val="20000"/>
            <a:lumOff val="80000"/>
          </a:schemeClr>
        </a:solidFill>
        <a:ln>
          <a:noFill/>
        </a:ln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Межрасовая </a:t>
          </a:r>
        </a:p>
      </dgm:t>
    </dgm:pt>
    <dgm:pt modelId="{5F7FCA41-7A1A-453C-B287-D46F7AD333ED}" type="parTrans" cxnId="{DFDCF4AF-49F2-401F-AE2D-E53EEA050C6F}">
      <dgm:prSet/>
      <dgm:spPr/>
      <dgm:t>
        <a:bodyPr/>
        <a:lstStyle/>
        <a:p>
          <a:endParaRPr lang="ru-RU"/>
        </a:p>
      </dgm:t>
    </dgm:pt>
    <dgm:pt modelId="{93424DCA-6DAE-4334-8DAE-9332B1918983}" type="sibTrans" cxnId="{DFDCF4AF-49F2-401F-AE2D-E53EEA050C6F}">
      <dgm:prSet/>
      <dgm:spPr/>
      <dgm:t>
        <a:bodyPr/>
        <a:lstStyle/>
        <a:p>
          <a:endParaRPr lang="ru-RU"/>
        </a:p>
      </dgm:t>
    </dgm:pt>
    <dgm:pt modelId="{A49997A6-0ABE-4FF5-ABAF-242583B7482A}" type="pres">
      <dgm:prSet presAssocID="{FB0E9E73-7387-4AD8-AB1B-B80A6CA2974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32009F8-498D-4A40-ADC6-73F517FE392B}" type="pres">
      <dgm:prSet presAssocID="{D2601291-7A96-4CC0-BDE8-8A4B8EA0DA02}" presName="centerShape" presStyleLbl="node0" presStyleIdx="0" presStyleCnt="1" custScaleX="206533" custScaleY="192480"/>
      <dgm:spPr/>
      <dgm:t>
        <a:bodyPr/>
        <a:lstStyle/>
        <a:p>
          <a:endParaRPr lang="ru-RU"/>
        </a:p>
      </dgm:t>
    </dgm:pt>
    <dgm:pt modelId="{CED3729A-013A-4B05-9B07-592D792810C9}" type="pres">
      <dgm:prSet presAssocID="{BC1FCF8A-90CC-4450-B6A6-F39016D26766}" presName="Name9" presStyleLbl="parChTrans1D2" presStyleIdx="0" presStyleCnt="9"/>
      <dgm:spPr/>
      <dgm:t>
        <a:bodyPr/>
        <a:lstStyle/>
        <a:p>
          <a:endParaRPr lang="ru-RU"/>
        </a:p>
      </dgm:t>
    </dgm:pt>
    <dgm:pt modelId="{D3CDB3CF-4097-40C3-9E14-8F85A2B058C2}" type="pres">
      <dgm:prSet presAssocID="{BC1FCF8A-90CC-4450-B6A6-F39016D26766}" presName="connTx" presStyleLbl="parChTrans1D2" presStyleIdx="0" presStyleCnt="9"/>
      <dgm:spPr/>
      <dgm:t>
        <a:bodyPr/>
        <a:lstStyle/>
        <a:p>
          <a:endParaRPr lang="ru-RU"/>
        </a:p>
      </dgm:t>
    </dgm:pt>
    <dgm:pt modelId="{3056A69A-9EBB-4158-A2F3-FC13C6D3D0DC}" type="pres">
      <dgm:prSet presAssocID="{F00FADCD-78A5-4A95-B3DF-2EA07AA3C5CD}" presName="node" presStyleLbl="node1" presStyleIdx="0" presStyleCnt="9" custScaleX="202248" custRadScaleRad="92827" custRadScaleInc="-34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A844C6-0A26-4584-9F04-685B7588731C}" type="pres">
      <dgm:prSet presAssocID="{58B003D8-2C55-4BE1-BF8F-E544DC3DF599}" presName="Name9" presStyleLbl="parChTrans1D2" presStyleIdx="1" presStyleCnt="9"/>
      <dgm:spPr/>
      <dgm:t>
        <a:bodyPr/>
        <a:lstStyle/>
        <a:p>
          <a:endParaRPr lang="ru-RU"/>
        </a:p>
      </dgm:t>
    </dgm:pt>
    <dgm:pt modelId="{F8E921EB-C6BA-4228-8124-233D469EE661}" type="pres">
      <dgm:prSet presAssocID="{58B003D8-2C55-4BE1-BF8F-E544DC3DF599}" presName="connTx" presStyleLbl="parChTrans1D2" presStyleIdx="1" presStyleCnt="9"/>
      <dgm:spPr/>
      <dgm:t>
        <a:bodyPr/>
        <a:lstStyle/>
        <a:p>
          <a:endParaRPr lang="ru-RU"/>
        </a:p>
      </dgm:t>
    </dgm:pt>
    <dgm:pt modelId="{7215430D-983F-40DE-BE6C-B3DC6E6B5EF2}" type="pres">
      <dgm:prSet presAssocID="{F0CB0403-E0F7-47CC-8CDF-296CF75B9AA9}" presName="node" presStyleLbl="node1" presStyleIdx="1" presStyleCnt="9" custScaleX="193638" custRadScaleRad="107473" custRadScaleInc="635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2EC356-2B12-4A36-B9E5-93FC4C886EAE}" type="pres">
      <dgm:prSet presAssocID="{9D00809A-E789-4EBC-9854-4CFBE3A7838B}" presName="Name9" presStyleLbl="parChTrans1D2" presStyleIdx="2" presStyleCnt="9"/>
      <dgm:spPr/>
      <dgm:t>
        <a:bodyPr/>
        <a:lstStyle/>
        <a:p>
          <a:endParaRPr lang="ru-RU"/>
        </a:p>
      </dgm:t>
    </dgm:pt>
    <dgm:pt modelId="{14EF97D6-E0A4-4DF5-8926-19EA3417C9DD}" type="pres">
      <dgm:prSet presAssocID="{9D00809A-E789-4EBC-9854-4CFBE3A7838B}" presName="connTx" presStyleLbl="parChTrans1D2" presStyleIdx="2" presStyleCnt="9"/>
      <dgm:spPr/>
      <dgm:t>
        <a:bodyPr/>
        <a:lstStyle/>
        <a:p>
          <a:endParaRPr lang="ru-RU"/>
        </a:p>
      </dgm:t>
    </dgm:pt>
    <dgm:pt modelId="{5B3DCFA3-F14A-4674-BC8C-658376BAA4FD}" type="pres">
      <dgm:prSet presAssocID="{0B2BC597-5416-443C-8B34-E0DA74193D3D}" presName="node" presStyleLbl="node1" presStyleIdx="2" presStyleCnt="9" custScaleX="193615" custScaleY="109199" custRadScaleRad="107224" custRadScaleInc="226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6F3C74-D5BE-4014-9A0F-711FF70945AA}" type="pres">
      <dgm:prSet presAssocID="{5A901EC7-BED1-46D1-909D-3003F98C143B}" presName="Name9" presStyleLbl="parChTrans1D2" presStyleIdx="3" presStyleCnt="9"/>
      <dgm:spPr/>
      <dgm:t>
        <a:bodyPr/>
        <a:lstStyle/>
        <a:p>
          <a:endParaRPr lang="ru-RU"/>
        </a:p>
      </dgm:t>
    </dgm:pt>
    <dgm:pt modelId="{94C74CA6-5D01-489E-80B4-37073C001102}" type="pres">
      <dgm:prSet presAssocID="{5A901EC7-BED1-46D1-909D-3003F98C143B}" presName="connTx" presStyleLbl="parChTrans1D2" presStyleIdx="3" presStyleCnt="9"/>
      <dgm:spPr/>
      <dgm:t>
        <a:bodyPr/>
        <a:lstStyle/>
        <a:p>
          <a:endParaRPr lang="ru-RU"/>
        </a:p>
      </dgm:t>
    </dgm:pt>
    <dgm:pt modelId="{B7415D0B-1B34-402B-87C5-C399965BCCE6}" type="pres">
      <dgm:prSet presAssocID="{1519504D-B171-4C1D-BDB3-2976C50D1B3E}" presName="node" presStyleLbl="node1" presStyleIdx="3" presStyleCnt="9" custScaleX="198161" custRadScaleRad="108474" custRadScaleInc="-300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12F187-44DE-4530-A98E-D19FFE8AA7BE}" type="pres">
      <dgm:prSet presAssocID="{88C1F18B-0B56-4C37-B0C5-9012359BE0CE}" presName="Name9" presStyleLbl="parChTrans1D2" presStyleIdx="4" presStyleCnt="9"/>
      <dgm:spPr/>
      <dgm:t>
        <a:bodyPr/>
        <a:lstStyle/>
        <a:p>
          <a:endParaRPr lang="ru-RU"/>
        </a:p>
      </dgm:t>
    </dgm:pt>
    <dgm:pt modelId="{CFABCF21-75B5-4639-85A6-2C04FBEE3B97}" type="pres">
      <dgm:prSet presAssocID="{88C1F18B-0B56-4C37-B0C5-9012359BE0CE}" presName="connTx" presStyleLbl="parChTrans1D2" presStyleIdx="4" presStyleCnt="9"/>
      <dgm:spPr/>
      <dgm:t>
        <a:bodyPr/>
        <a:lstStyle/>
        <a:p>
          <a:endParaRPr lang="ru-RU"/>
        </a:p>
      </dgm:t>
    </dgm:pt>
    <dgm:pt modelId="{6EF158D2-CB9D-45AE-9D19-69451C5AB4A6}" type="pres">
      <dgm:prSet presAssocID="{7BB4C14C-7E54-4D24-8DDD-395C8A4DDA61}" presName="node" presStyleLbl="node1" presStyleIdx="4" presStyleCnt="9" custScaleX="186203" custRadScaleRad="114551" custRadScaleInc="-677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5AA34F-1E78-4BC2-AA04-7C8B827A2A00}" type="pres">
      <dgm:prSet presAssocID="{2CDA690D-2678-44D2-9B6F-EB090BA5ADF7}" presName="Name9" presStyleLbl="parChTrans1D2" presStyleIdx="5" presStyleCnt="9"/>
      <dgm:spPr/>
      <dgm:t>
        <a:bodyPr/>
        <a:lstStyle/>
        <a:p>
          <a:endParaRPr lang="ru-RU"/>
        </a:p>
      </dgm:t>
    </dgm:pt>
    <dgm:pt modelId="{3152CF4E-7DF6-4F09-8806-9CCE945196C7}" type="pres">
      <dgm:prSet presAssocID="{2CDA690D-2678-44D2-9B6F-EB090BA5ADF7}" presName="connTx" presStyleLbl="parChTrans1D2" presStyleIdx="5" presStyleCnt="9"/>
      <dgm:spPr/>
      <dgm:t>
        <a:bodyPr/>
        <a:lstStyle/>
        <a:p>
          <a:endParaRPr lang="ru-RU"/>
        </a:p>
      </dgm:t>
    </dgm:pt>
    <dgm:pt modelId="{78AEE29A-B453-40BF-9417-F09ED929C83E}" type="pres">
      <dgm:prSet presAssocID="{72017D14-124C-4B20-AD4C-0910C91D47F1}" presName="node" presStyleLbl="node1" presStyleIdx="5" presStyleCnt="9" custScaleX="1876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6F5899-9760-44C0-A3A5-D17B3D4ADF3C}" type="pres">
      <dgm:prSet presAssocID="{03D6FBA7-9B6D-4A62-A3A2-9FA4797E7A5A}" presName="Name9" presStyleLbl="parChTrans1D2" presStyleIdx="6" presStyleCnt="9"/>
      <dgm:spPr/>
      <dgm:t>
        <a:bodyPr/>
        <a:lstStyle/>
        <a:p>
          <a:endParaRPr lang="ru-RU"/>
        </a:p>
      </dgm:t>
    </dgm:pt>
    <dgm:pt modelId="{13F15DBA-EA81-4799-B8C4-E249ECE90EF6}" type="pres">
      <dgm:prSet presAssocID="{03D6FBA7-9B6D-4A62-A3A2-9FA4797E7A5A}" presName="connTx" presStyleLbl="parChTrans1D2" presStyleIdx="6" presStyleCnt="9"/>
      <dgm:spPr/>
      <dgm:t>
        <a:bodyPr/>
        <a:lstStyle/>
        <a:p>
          <a:endParaRPr lang="ru-RU"/>
        </a:p>
      </dgm:t>
    </dgm:pt>
    <dgm:pt modelId="{13142EFC-FAC5-443F-AA66-2CC863B40E1F}" type="pres">
      <dgm:prSet presAssocID="{AB5C3E71-9495-4D29-B573-A3F54AD20B94}" presName="node" presStyleLbl="node1" presStyleIdx="6" presStyleCnt="9" custScaleX="204777" custRadScaleRad="104503" custRadScaleInc="157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CD90C0-F4A7-4A20-A7A1-75B3DA8074E7}" type="pres">
      <dgm:prSet presAssocID="{99FA16F2-A40B-4934-A815-C89CBDFC90A3}" presName="Name9" presStyleLbl="parChTrans1D2" presStyleIdx="7" presStyleCnt="9"/>
      <dgm:spPr/>
      <dgm:t>
        <a:bodyPr/>
        <a:lstStyle/>
        <a:p>
          <a:endParaRPr lang="ru-RU"/>
        </a:p>
      </dgm:t>
    </dgm:pt>
    <dgm:pt modelId="{A6B06690-32FE-4645-A484-900820A0322C}" type="pres">
      <dgm:prSet presAssocID="{99FA16F2-A40B-4934-A815-C89CBDFC90A3}" presName="connTx" presStyleLbl="parChTrans1D2" presStyleIdx="7" presStyleCnt="9"/>
      <dgm:spPr/>
      <dgm:t>
        <a:bodyPr/>
        <a:lstStyle/>
        <a:p>
          <a:endParaRPr lang="ru-RU"/>
        </a:p>
      </dgm:t>
    </dgm:pt>
    <dgm:pt modelId="{63E74A34-E674-4CCB-9153-AAD5A7A0D85E}" type="pres">
      <dgm:prSet presAssocID="{6452C51C-2F3B-4A5F-919F-C039E4B43B0F}" presName="node" presStyleLbl="node1" presStyleIdx="7" presStyleCnt="9" custScaleX="203087" custScaleY="107233" custRadScaleRad="110993" custRadScaleInc="-236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C9F2D9-249F-4BD9-B0A2-28321C59DBD2}" type="pres">
      <dgm:prSet presAssocID="{5F7FCA41-7A1A-453C-B287-D46F7AD333ED}" presName="Name9" presStyleLbl="parChTrans1D2" presStyleIdx="8" presStyleCnt="9"/>
      <dgm:spPr/>
      <dgm:t>
        <a:bodyPr/>
        <a:lstStyle/>
        <a:p>
          <a:endParaRPr lang="ru-RU"/>
        </a:p>
      </dgm:t>
    </dgm:pt>
    <dgm:pt modelId="{187795B0-F3FF-424A-9E6A-CD84783BB6A9}" type="pres">
      <dgm:prSet presAssocID="{5F7FCA41-7A1A-453C-B287-D46F7AD333ED}" presName="connTx" presStyleLbl="parChTrans1D2" presStyleIdx="8" presStyleCnt="9"/>
      <dgm:spPr/>
      <dgm:t>
        <a:bodyPr/>
        <a:lstStyle/>
        <a:p>
          <a:endParaRPr lang="ru-RU"/>
        </a:p>
      </dgm:t>
    </dgm:pt>
    <dgm:pt modelId="{4951A9BB-BD31-407C-AF8B-26D63C6BF15B}" type="pres">
      <dgm:prSet presAssocID="{DCDC8CC6-A0A5-409C-AAF1-C15D675EBEC7}" presName="node" presStyleLbl="node1" presStyleIdx="8" presStyleCnt="9" custScaleX="195383" custRadScaleRad="110335" custRadScaleInc="-691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DDDCDC3-9B21-429D-9100-3944B16BC785}" type="presOf" srcId="{72017D14-124C-4B20-AD4C-0910C91D47F1}" destId="{78AEE29A-B453-40BF-9417-F09ED929C83E}" srcOrd="0" destOrd="0" presId="urn:microsoft.com/office/officeart/2005/8/layout/radial1"/>
    <dgm:cxn modelId="{6B57AF19-443F-43C2-AC60-51EF1E4C6825}" type="presOf" srcId="{AB5C3E71-9495-4D29-B573-A3F54AD20B94}" destId="{13142EFC-FAC5-443F-AA66-2CC863B40E1F}" srcOrd="0" destOrd="0" presId="urn:microsoft.com/office/officeart/2005/8/layout/radial1"/>
    <dgm:cxn modelId="{53AECC79-892E-4C9B-B87D-5E42B4D8A6C4}" srcId="{D2601291-7A96-4CC0-BDE8-8A4B8EA0DA02}" destId="{AB5C3E71-9495-4D29-B573-A3F54AD20B94}" srcOrd="6" destOrd="0" parTransId="{03D6FBA7-9B6D-4A62-A3A2-9FA4797E7A5A}" sibTransId="{AD9D22A1-1E4D-467A-BECB-48FD9B013BE8}"/>
    <dgm:cxn modelId="{7316482F-F8ED-4BB9-8BC3-38CD898069C0}" type="presOf" srcId="{5F7FCA41-7A1A-453C-B287-D46F7AD333ED}" destId="{187795B0-F3FF-424A-9E6A-CD84783BB6A9}" srcOrd="1" destOrd="0" presId="urn:microsoft.com/office/officeart/2005/8/layout/radial1"/>
    <dgm:cxn modelId="{E07B61BD-E83B-4C78-9255-427178AE24C7}" type="presOf" srcId="{7BB4C14C-7E54-4D24-8DDD-395C8A4DDA61}" destId="{6EF158D2-CB9D-45AE-9D19-69451C5AB4A6}" srcOrd="0" destOrd="0" presId="urn:microsoft.com/office/officeart/2005/8/layout/radial1"/>
    <dgm:cxn modelId="{97BF6C06-5D5F-4EAA-A69C-FA0FA3BEEE3B}" srcId="{D2601291-7A96-4CC0-BDE8-8A4B8EA0DA02}" destId="{F00FADCD-78A5-4A95-B3DF-2EA07AA3C5CD}" srcOrd="0" destOrd="0" parTransId="{BC1FCF8A-90CC-4450-B6A6-F39016D26766}" sibTransId="{A3FD43D1-A7DD-4901-AE97-6461C3641ED9}"/>
    <dgm:cxn modelId="{0B822C22-EDCD-4DC1-8E5D-C4BCD4DD70EA}" type="presOf" srcId="{2CDA690D-2678-44D2-9B6F-EB090BA5ADF7}" destId="{3152CF4E-7DF6-4F09-8806-9CCE945196C7}" srcOrd="1" destOrd="0" presId="urn:microsoft.com/office/officeart/2005/8/layout/radial1"/>
    <dgm:cxn modelId="{D521D456-33ED-40A5-B401-0AE1CC728608}" type="presOf" srcId="{5A901EC7-BED1-46D1-909D-3003F98C143B}" destId="{94C74CA6-5D01-489E-80B4-37073C001102}" srcOrd="1" destOrd="0" presId="urn:microsoft.com/office/officeart/2005/8/layout/radial1"/>
    <dgm:cxn modelId="{292C220C-ADD7-4DC4-B98B-1428ED0174C9}" type="presOf" srcId="{9D00809A-E789-4EBC-9854-4CFBE3A7838B}" destId="{14EF97D6-E0A4-4DF5-8926-19EA3417C9DD}" srcOrd="1" destOrd="0" presId="urn:microsoft.com/office/officeart/2005/8/layout/radial1"/>
    <dgm:cxn modelId="{E13BF7EF-D072-49C6-B263-8950201E982A}" type="presOf" srcId="{03D6FBA7-9B6D-4A62-A3A2-9FA4797E7A5A}" destId="{13F15DBA-EA81-4799-B8C4-E249ECE90EF6}" srcOrd="1" destOrd="0" presId="urn:microsoft.com/office/officeart/2005/8/layout/radial1"/>
    <dgm:cxn modelId="{13D9D676-07F4-49B5-839C-BCD7C6D91C39}" type="presOf" srcId="{BC1FCF8A-90CC-4450-B6A6-F39016D26766}" destId="{D3CDB3CF-4097-40C3-9E14-8F85A2B058C2}" srcOrd="1" destOrd="0" presId="urn:microsoft.com/office/officeart/2005/8/layout/radial1"/>
    <dgm:cxn modelId="{A40D7627-E460-4AF4-B60F-F7A011CCACB9}" type="presOf" srcId="{6452C51C-2F3B-4A5F-919F-C039E4B43B0F}" destId="{63E74A34-E674-4CCB-9153-AAD5A7A0D85E}" srcOrd="0" destOrd="0" presId="urn:microsoft.com/office/officeart/2005/8/layout/radial1"/>
    <dgm:cxn modelId="{56848252-823C-4D7E-9183-889FFB28BA77}" type="presOf" srcId="{9D00809A-E789-4EBC-9854-4CFBE3A7838B}" destId="{262EC356-2B12-4A36-B9E5-93FC4C886EAE}" srcOrd="0" destOrd="0" presId="urn:microsoft.com/office/officeart/2005/8/layout/radial1"/>
    <dgm:cxn modelId="{642AAAAD-3B51-42C7-A9A3-75AA69951A83}" type="presOf" srcId="{2CDA690D-2678-44D2-9B6F-EB090BA5ADF7}" destId="{265AA34F-1E78-4BC2-AA04-7C8B827A2A00}" srcOrd="0" destOrd="0" presId="urn:microsoft.com/office/officeart/2005/8/layout/radial1"/>
    <dgm:cxn modelId="{9A626034-45D0-4620-AFBE-AEEEA0E121ED}" srcId="{D2601291-7A96-4CC0-BDE8-8A4B8EA0DA02}" destId="{1519504D-B171-4C1D-BDB3-2976C50D1B3E}" srcOrd="3" destOrd="0" parTransId="{5A901EC7-BED1-46D1-909D-3003F98C143B}" sibTransId="{A917C183-AEB1-44F8-9D86-41D0C3704057}"/>
    <dgm:cxn modelId="{F822D8E8-F7EB-4667-90BF-2D43A7C20E8C}" type="presOf" srcId="{D2601291-7A96-4CC0-BDE8-8A4B8EA0DA02}" destId="{832009F8-498D-4A40-ADC6-73F517FE392B}" srcOrd="0" destOrd="0" presId="urn:microsoft.com/office/officeart/2005/8/layout/radial1"/>
    <dgm:cxn modelId="{A8CE0264-A532-4D59-878C-1B49C35C1A62}" type="presOf" srcId="{03D6FBA7-9B6D-4A62-A3A2-9FA4797E7A5A}" destId="{B36F5899-9760-44C0-A3A5-D17B3D4ADF3C}" srcOrd="0" destOrd="0" presId="urn:microsoft.com/office/officeart/2005/8/layout/radial1"/>
    <dgm:cxn modelId="{1436FE03-C5A7-4953-9E62-757B3C64A95B}" type="presOf" srcId="{0B2BC597-5416-443C-8B34-E0DA74193D3D}" destId="{5B3DCFA3-F14A-4674-BC8C-658376BAA4FD}" srcOrd="0" destOrd="0" presId="urn:microsoft.com/office/officeart/2005/8/layout/radial1"/>
    <dgm:cxn modelId="{F51D5E33-3824-4F8D-9950-8C42B54AF18D}" type="presOf" srcId="{F0CB0403-E0F7-47CC-8CDF-296CF75B9AA9}" destId="{7215430D-983F-40DE-BE6C-B3DC6E6B5EF2}" srcOrd="0" destOrd="0" presId="urn:microsoft.com/office/officeart/2005/8/layout/radial1"/>
    <dgm:cxn modelId="{A6671504-4CF1-442C-B459-D2F380AAD1AF}" srcId="{D2601291-7A96-4CC0-BDE8-8A4B8EA0DA02}" destId="{7BB4C14C-7E54-4D24-8DDD-395C8A4DDA61}" srcOrd="4" destOrd="0" parTransId="{88C1F18B-0B56-4C37-B0C5-9012359BE0CE}" sibTransId="{C0FDDED3-CCEF-4B72-B077-381C69BBD01E}"/>
    <dgm:cxn modelId="{60043745-834B-4B47-AAA6-29A85B308CC8}" srcId="{D2601291-7A96-4CC0-BDE8-8A4B8EA0DA02}" destId="{72017D14-124C-4B20-AD4C-0910C91D47F1}" srcOrd="5" destOrd="0" parTransId="{2CDA690D-2678-44D2-9B6F-EB090BA5ADF7}" sibTransId="{8BBD62B1-7EFD-4768-9FAE-25EC593F495E}"/>
    <dgm:cxn modelId="{B3BC780C-8765-4A09-9433-CD737CFA0DC0}" type="presOf" srcId="{58B003D8-2C55-4BE1-BF8F-E544DC3DF599}" destId="{42A844C6-0A26-4584-9F04-685B7588731C}" srcOrd="0" destOrd="0" presId="urn:microsoft.com/office/officeart/2005/8/layout/radial1"/>
    <dgm:cxn modelId="{DEA04E48-3EDC-4060-A43F-2CF7A8105A1F}" type="presOf" srcId="{99FA16F2-A40B-4934-A815-C89CBDFC90A3}" destId="{7DCD90C0-F4A7-4A20-A7A1-75B3DA8074E7}" srcOrd="0" destOrd="0" presId="urn:microsoft.com/office/officeart/2005/8/layout/radial1"/>
    <dgm:cxn modelId="{566A5772-4D53-4D25-966E-63C1EFE1BAA9}" srcId="{FB0E9E73-7387-4AD8-AB1B-B80A6CA29746}" destId="{D2601291-7A96-4CC0-BDE8-8A4B8EA0DA02}" srcOrd="0" destOrd="0" parTransId="{CFA1091E-9709-41AF-B572-84DBB4E0BDE9}" sibTransId="{0B985216-1923-43CC-B014-737DA3DC08CD}"/>
    <dgm:cxn modelId="{57DCBC70-CFA6-495A-A0D3-8B15E9715DCD}" type="presOf" srcId="{58B003D8-2C55-4BE1-BF8F-E544DC3DF599}" destId="{F8E921EB-C6BA-4228-8124-233D469EE661}" srcOrd="1" destOrd="0" presId="urn:microsoft.com/office/officeart/2005/8/layout/radial1"/>
    <dgm:cxn modelId="{797F4FD2-86D5-406A-B1EE-6E7FFDE70A3D}" type="presOf" srcId="{88C1F18B-0B56-4C37-B0C5-9012359BE0CE}" destId="{CFABCF21-75B5-4639-85A6-2C04FBEE3B97}" srcOrd="1" destOrd="0" presId="urn:microsoft.com/office/officeart/2005/8/layout/radial1"/>
    <dgm:cxn modelId="{F1647738-6655-4D95-8AC5-203EFABD8421}" type="presOf" srcId="{5F7FCA41-7A1A-453C-B287-D46F7AD333ED}" destId="{24C9F2D9-249F-4BD9-B0A2-28321C59DBD2}" srcOrd="0" destOrd="0" presId="urn:microsoft.com/office/officeart/2005/8/layout/radial1"/>
    <dgm:cxn modelId="{4519472F-EC2D-4312-9211-143738B34DC9}" type="presOf" srcId="{99FA16F2-A40B-4934-A815-C89CBDFC90A3}" destId="{A6B06690-32FE-4645-A484-900820A0322C}" srcOrd="1" destOrd="0" presId="urn:microsoft.com/office/officeart/2005/8/layout/radial1"/>
    <dgm:cxn modelId="{DFDCF4AF-49F2-401F-AE2D-E53EEA050C6F}" srcId="{D2601291-7A96-4CC0-BDE8-8A4B8EA0DA02}" destId="{DCDC8CC6-A0A5-409C-AAF1-C15D675EBEC7}" srcOrd="8" destOrd="0" parTransId="{5F7FCA41-7A1A-453C-B287-D46F7AD333ED}" sibTransId="{93424DCA-6DAE-4334-8DAE-9332B1918983}"/>
    <dgm:cxn modelId="{F94829F0-3CA8-4331-B5A3-02C652C375A0}" type="presOf" srcId="{F00FADCD-78A5-4A95-B3DF-2EA07AA3C5CD}" destId="{3056A69A-9EBB-4158-A2F3-FC13C6D3D0DC}" srcOrd="0" destOrd="0" presId="urn:microsoft.com/office/officeart/2005/8/layout/radial1"/>
    <dgm:cxn modelId="{71B08219-9088-4954-A460-7BE2158F4C2F}" srcId="{D2601291-7A96-4CC0-BDE8-8A4B8EA0DA02}" destId="{6452C51C-2F3B-4A5F-919F-C039E4B43B0F}" srcOrd="7" destOrd="0" parTransId="{99FA16F2-A40B-4934-A815-C89CBDFC90A3}" sibTransId="{DFFCC888-DED5-47CC-9B39-3782F69BDA2D}"/>
    <dgm:cxn modelId="{75FCA340-7F89-48F7-A545-FAC0BA5A3E42}" type="presOf" srcId="{5A901EC7-BED1-46D1-909D-3003F98C143B}" destId="{D76F3C74-D5BE-4014-9A0F-711FF70945AA}" srcOrd="0" destOrd="0" presId="urn:microsoft.com/office/officeart/2005/8/layout/radial1"/>
    <dgm:cxn modelId="{93341511-0E58-4216-8467-956251E41B1D}" srcId="{D2601291-7A96-4CC0-BDE8-8A4B8EA0DA02}" destId="{F0CB0403-E0F7-47CC-8CDF-296CF75B9AA9}" srcOrd="1" destOrd="0" parTransId="{58B003D8-2C55-4BE1-BF8F-E544DC3DF599}" sibTransId="{AC1E8826-4286-4CB8-9A60-EDA10A132CED}"/>
    <dgm:cxn modelId="{E1E9EC12-1DC4-46A5-A2A8-B6F53A9A8C67}" type="presOf" srcId="{88C1F18B-0B56-4C37-B0C5-9012359BE0CE}" destId="{6412F187-44DE-4530-A98E-D19FFE8AA7BE}" srcOrd="0" destOrd="0" presId="urn:microsoft.com/office/officeart/2005/8/layout/radial1"/>
    <dgm:cxn modelId="{47340BFA-8CB0-4A96-BAEB-C0FDC6C6EFA5}" type="presOf" srcId="{1519504D-B171-4C1D-BDB3-2976C50D1B3E}" destId="{B7415D0B-1B34-402B-87C5-C399965BCCE6}" srcOrd="0" destOrd="0" presId="urn:microsoft.com/office/officeart/2005/8/layout/radial1"/>
    <dgm:cxn modelId="{177C2346-3E05-4317-9438-EA557BCCE44D}" type="presOf" srcId="{DCDC8CC6-A0A5-409C-AAF1-C15D675EBEC7}" destId="{4951A9BB-BD31-407C-AF8B-26D63C6BF15B}" srcOrd="0" destOrd="0" presId="urn:microsoft.com/office/officeart/2005/8/layout/radial1"/>
    <dgm:cxn modelId="{B0683C6F-B66D-49ED-B904-2CA7B2DE6CD0}" srcId="{D2601291-7A96-4CC0-BDE8-8A4B8EA0DA02}" destId="{0B2BC597-5416-443C-8B34-E0DA74193D3D}" srcOrd="2" destOrd="0" parTransId="{9D00809A-E789-4EBC-9854-4CFBE3A7838B}" sibTransId="{FF431106-DE94-4BEE-8670-4D0CD264619B}"/>
    <dgm:cxn modelId="{F76D909D-BC31-49BB-9942-2C48FA628B6D}" type="presOf" srcId="{BC1FCF8A-90CC-4450-B6A6-F39016D26766}" destId="{CED3729A-013A-4B05-9B07-592D792810C9}" srcOrd="0" destOrd="0" presId="urn:microsoft.com/office/officeart/2005/8/layout/radial1"/>
    <dgm:cxn modelId="{649950B6-B97D-4D93-A63E-BB2651A1F840}" type="presOf" srcId="{FB0E9E73-7387-4AD8-AB1B-B80A6CA29746}" destId="{A49997A6-0ABE-4FF5-ABAF-242583B7482A}" srcOrd="0" destOrd="0" presId="urn:microsoft.com/office/officeart/2005/8/layout/radial1"/>
    <dgm:cxn modelId="{C211C70A-594E-4A6A-8D98-3A22CD60CCF1}" type="presParOf" srcId="{A49997A6-0ABE-4FF5-ABAF-242583B7482A}" destId="{832009F8-498D-4A40-ADC6-73F517FE392B}" srcOrd="0" destOrd="0" presId="urn:microsoft.com/office/officeart/2005/8/layout/radial1"/>
    <dgm:cxn modelId="{77B068D8-59C8-484A-BBB3-EC6421872054}" type="presParOf" srcId="{A49997A6-0ABE-4FF5-ABAF-242583B7482A}" destId="{CED3729A-013A-4B05-9B07-592D792810C9}" srcOrd="1" destOrd="0" presId="urn:microsoft.com/office/officeart/2005/8/layout/radial1"/>
    <dgm:cxn modelId="{83656701-F7FB-41DF-AAAA-9B5A9B1B232D}" type="presParOf" srcId="{CED3729A-013A-4B05-9B07-592D792810C9}" destId="{D3CDB3CF-4097-40C3-9E14-8F85A2B058C2}" srcOrd="0" destOrd="0" presId="urn:microsoft.com/office/officeart/2005/8/layout/radial1"/>
    <dgm:cxn modelId="{FA8D38FF-D49A-4788-BD6B-1FD18A6972E6}" type="presParOf" srcId="{A49997A6-0ABE-4FF5-ABAF-242583B7482A}" destId="{3056A69A-9EBB-4158-A2F3-FC13C6D3D0DC}" srcOrd="2" destOrd="0" presId="urn:microsoft.com/office/officeart/2005/8/layout/radial1"/>
    <dgm:cxn modelId="{38666939-7427-49A9-A35E-392B221C511F}" type="presParOf" srcId="{A49997A6-0ABE-4FF5-ABAF-242583B7482A}" destId="{42A844C6-0A26-4584-9F04-685B7588731C}" srcOrd="3" destOrd="0" presId="urn:microsoft.com/office/officeart/2005/8/layout/radial1"/>
    <dgm:cxn modelId="{6DF0D742-929E-48F0-A869-F881523DA881}" type="presParOf" srcId="{42A844C6-0A26-4584-9F04-685B7588731C}" destId="{F8E921EB-C6BA-4228-8124-233D469EE661}" srcOrd="0" destOrd="0" presId="urn:microsoft.com/office/officeart/2005/8/layout/radial1"/>
    <dgm:cxn modelId="{8793EE22-4C37-4A19-A677-0B1EDB594F5B}" type="presParOf" srcId="{A49997A6-0ABE-4FF5-ABAF-242583B7482A}" destId="{7215430D-983F-40DE-BE6C-B3DC6E6B5EF2}" srcOrd="4" destOrd="0" presId="urn:microsoft.com/office/officeart/2005/8/layout/radial1"/>
    <dgm:cxn modelId="{AD06A851-7BBE-4DA8-B858-4A8F641B24BF}" type="presParOf" srcId="{A49997A6-0ABE-4FF5-ABAF-242583B7482A}" destId="{262EC356-2B12-4A36-B9E5-93FC4C886EAE}" srcOrd="5" destOrd="0" presId="urn:microsoft.com/office/officeart/2005/8/layout/radial1"/>
    <dgm:cxn modelId="{3D208AE4-F91F-40B5-874C-FF23368B4D1B}" type="presParOf" srcId="{262EC356-2B12-4A36-B9E5-93FC4C886EAE}" destId="{14EF97D6-E0A4-4DF5-8926-19EA3417C9DD}" srcOrd="0" destOrd="0" presId="urn:microsoft.com/office/officeart/2005/8/layout/radial1"/>
    <dgm:cxn modelId="{FB1AB882-97A5-42EE-BA56-AFC2F5ED877F}" type="presParOf" srcId="{A49997A6-0ABE-4FF5-ABAF-242583B7482A}" destId="{5B3DCFA3-F14A-4674-BC8C-658376BAA4FD}" srcOrd="6" destOrd="0" presId="urn:microsoft.com/office/officeart/2005/8/layout/radial1"/>
    <dgm:cxn modelId="{B3EDDE59-348D-4F53-A661-C3F7C100390B}" type="presParOf" srcId="{A49997A6-0ABE-4FF5-ABAF-242583B7482A}" destId="{D76F3C74-D5BE-4014-9A0F-711FF70945AA}" srcOrd="7" destOrd="0" presId="urn:microsoft.com/office/officeart/2005/8/layout/radial1"/>
    <dgm:cxn modelId="{8FC46004-B23F-4045-81A8-CFF9549E337A}" type="presParOf" srcId="{D76F3C74-D5BE-4014-9A0F-711FF70945AA}" destId="{94C74CA6-5D01-489E-80B4-37073C001102}" srcOrd="0" destOrd="0" presId="urn:microsoft.com/office/officeart/2005/8/layout/radial1"/>
    <dgm:cxn modelId="{E579943C-BC64-47FB-85F9-122A74E4FAC5}" type="presParOf" srcId="{A49997A6-0ABE-4FF5-ABAF-242583B7482A}" destId="{B7415D0B-1B34-402B-87C5-C399965BCCE6}" srcOrd="8" destOrd="0" presId="urn:microsoft.com/office/officeart/2005/8/layout/radial1"/>
    <dgm:cxn modelId="{273CBBA4-A465-4D79-8553-5A2A2DEA9BF9}" type="presParOf" srcId="{A49997A6-0ABE-4FF5-ABAF-242583B7482A}" destId="{6412F187-44DE-4530-A98E-D19FFE8AA7BE}" srcOrd="9" destOrd="0" presId="urn:microsoft.com/office/officeart/2005/8/layout/radial1"/>
    <dgm:cxn modelId="{85C32ED2-CDE2-4647-9B55-C3993B99C09E}" type="presParOf" srcId="{6412F187-44DE-4530-A98E-D19FFE8AA7BE}" destId="{CFABCF21-75B5-4639-85A6-2C04FBEE3B97}" srcOrd="0" destOrd="0" presId="urn:microsoft.com/office/officeart/2005/8/layout/radial1"/>
    <dgm:cxn modelId="{B3144BFB-7185-4253-BA29-15D86FE36D8A}" type="presParOf" srcId="{A49997A6-0ABE-4FF5-ABAF-242583B7482A}" destId="{6EF158D2-CB9D-45AE-9D19-69451C5AB4A6}" srcOrd="10" destOrd="0" presId="urn:microsoft.com/office/officeart/2005/8/layout/radial1"/>
    <dgm:cxn modelId="{5C9EB88A-CC7B-4380-ACDF-CF61E1357C16}" type="presParOf" srcId="{A49997A6-0ABE-4FF5-ABAF-242583B7482A}" destId="{265AA34F-1E78-4BC2-AA04-7C8B827A2A00}" srcOrd="11" destOrd="0" presId="urn:microsoft.com/office/officeart/2005/8/layout/radial1"/>
    <dgm:cxn modelId="{43CA9C4B-AE1F-499C-A405-124F5F85D62E}" type="presParOf" srcId="{265AA34F-1E78-4BC2-AA04-7C8B827A2A00}" destId="{3152CF4E-7DF6-4F09-8806-9CCE945196C7}" srcOrd="0" destOrd="0" presId="urn:microsoft.com/office/officeart/2005/8/layout/radial1"/>
    <dgm:cxn modelId="{EE9ADFB7-5F92-4FC6-B32F-555E581F20AC}" type="presParOf" srcId="{A49997A6-0ABE-4FF5-ABAF-242583B7482A}" destId="{78AEE29A-B453-40BF-9417-F09ED929C83E}" srcOrd="12" destOrd="0" presId="urn:microsoft.com/office/officeart/2005/8/layout/radial1"/>
    <dgm:cxn modelId="{9338A561-0A34-4BCE-AAC7-55A74F13FA92}" type="presParOf" srcId="{A49997A6-0ABE-4FF5-ABAF-242583B7482A}" destId="{B36F5899-9760-44C0-A3A5-D17B3D4ADF3C}" srcOrd="13" destOrd="0" presId="urn:microsoft.com/office/officeart/2005/8/layout/radial1"/>
    <dgm:cxn modelId="{2B212CFD-994D-4B37-B917-BF95B98E2FBE}" type="presParOf" srcId="{B36F5899-9760-44C0-A3A5-D17B3D4ADF3C}" destId="{13F15DBA-EA81-4799-B8C4-E249ECE90EF6}" srcOrd="0" destOrd="0" presId="urn:microsoft.com/office/officeart/2005/8/layout/radial1"/>
    <dgm:cxn modelId="{61E0286C-FCC7-4A5F-89AD-4D0D8B135D13}" type="presParOf" srcId="{A49997A6-0ABE-4FF5-ABAF-242583B7482A}" destId="{13142EFC-FAC5-443F-AA66-2CC863B40E1F}" srcOrd="14" destOrd="0" presId="urn:microsoft.com/office/officeart/2005/8/layout/radial1"/>
    <dgm:cxn modelId="{86F02CB5-63D7-4EE3-96D4-2130CEA1150A}" type="presParOf" srcId="{A49997A6-0ABE-4FF5-ABAF-242583B7482A}" destId="{7DCD90C0-F4A7-4A20-A7A1-75B3DA8074E7}" srcOrd="15" destOrd="0" presId="urn:microsoft.com/office/officeart/2005/8/layout/radial1"/>
    <dgm:cxn modelId="{009938C9-E656-4E2F-A036-59B5E24B6E57}" type="presParOf" srcId="{7DCD90C0-F4A7-4A20-A7A1-75B3DA8074E7}" destId="{A6B06690-32FE-4645-A484-900820A0322C}" srcOrd="0" destOrd="0" presId="urn:microsoft.com/office/officeart/2005/8/layout/radial1"/>
    <dgm:cxn modelId="{F791C999-E9C6-485D-8B21-4DF3450E1957}" type="presParOf" srcId="{A49997A6-0ABE-4FF5-ABAF-242583B7482A}" destId="{63E74A34-E674-4CCB-9153-AAD5A7A0D85E}" srcOrd="16" destOrd="0" presId="urn:microsoft.com/office/officeart/2005/8/layout/radial1"/>
    <dgm:cxn modelId="{10867822-53FB-4ED8-A2AC-7A4661B57B0B}" type="presParOf" srcId="{A49997A6-0ABE-4FF5-ABAF-242583B7482A}" destId="{24C9F2D9-249F-4BD9-B0A2-28321C59DBD2}" srcOrd="17" destOrd="0" presId="urn:microsoft.com/office/officeart/2005/8/layout/radial1"/>
    <dgm:cxn modelId="{DDB42E03-D573-4C15-8167-4B712C12D30A}" type="presParOf" srcId="{24C9F2D9-249F-4BD9-B0A2-28321C59DBD2}" destId="{187795B0-F3FF-424A-9E6A-CD84783BB6A9}" srcOrd="0" destOrd="0" presId="urn:microsoft.com/office/officeart/2005/8/layout/radial1"/>
    <dgm:cxn modelId="{569076C8-BD3B-4126-9386-EB929898C4CF}" type="presParOf" srcId="{A49997A6-0ABE-4FF5-ABAF-242583B7482A}" destId="{4951A9BB-BD31-407C-AF8B-26D63C6BF15B}" srcOrd="1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2009F8-498D-4A40-ADC6-73F517FE392B}">
      <dsp:nvSpPr>
        <dsp:cNvPr id="0" name=""/>
        <dsp:cNvSpPr/>
      </dsp:nvSpPr>
      <dsp:spPr>
        <a:xfrm>
          <a:off x="2737943" y="1611373"/>
          <a:ext cx="2282246" cy="21269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1" i="0" u="sng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Толерантность</a:t>
          </a:r>
          <a:r>
            <a:rPr kumimoji="0" lang="ru-RU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</a:p>
      </dsp:txBody>
      <dsp:txXfrm>
        <a:off x="3072170" y="1922859"/>
        <a:ext cx="1613792" cy="1503985"/>
      </dsp:txXfrm>
    </dsp:sp>
    <dsp:sp modelId="{CED3729A-013A-4B05-9B07-592D792810C9}">
      <dsp:nvSpPr>
        <dsp:cNvPr id="0" name=""/>
        <dsp:cNvSpPr/>
      </dsp:nvSpPr>
      <dsp:spPr>
        <a:xfrm rot="16158312">
          <a:off x="3696316" y="1430728"/>
          <a:ext cx="335637" cy="25812"/>
        </a:xfrm>
        <a:custGeom>
          <a:avLst/>
          <a:gdLst/>
          <a:ahLst/>
          <a:cxnLst/>
          <a:rect l="0" t="0" r="0" b="0"/>
          <a:pathLst>
            <a:path>
              <a:moveTo>
                <a:pt x="0" y="12906"/>
              </a:moveTo>
              <a:lnTo>
                <a:pt x="335637" y="129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855744" y="1435244"/>
        <a:ext cx="16781" cy="16781"/>
      </dsp:txXfrm>
    </dsp:sp>
    <dsp:sp modelId="{3056A69A-9EBB-4158-A2F3-FC13C6D3D0DC}">
      <dsp:nvSpPr>
        <dsp:cNvPr id="0" name=""/>
        <dsp:cNvSpPr/>
      </dsp:nvSpPr>
      <dsp:spPr>
        <a:xfrm>
          <a:off x="2737951" y="170810"/>
          <a:ext cx="2234896" cy="1105027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Межнацио</a:t>
          </a:r>
          <a:endParaRPr kumimoji="0" lang="ru-RU" sz="16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нальная</a:t>
          </a:r>
          <a:r>
            <a:rPr kumimoji="0" lang="ru-RU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</a:p>
      </dsp:txBody>
      <dsp:txXfrm>
        <a:off x="3065244" y="332637"/>
        <a:ext cx="1580310" cy="781373"/>
      </dsp:txXfrm>
    </dsp:sp>
    <dsp:sp modelId="{42A844C6-0A26-4584-9F04-685B7588731C}">
      <dsp:nvSpPr>
        <dsp:cNvPr id="0" name=""/>
        <dsp:cNvSpPr/>
      </dsp:nvSpPr>
      <dsp:spPr>
        <a:xfrm rot="19362408">
          <a:off x="4722371" y="1869576"/>
          <a:ext cx="394167" cy="25812"/>
        </a:xfrm>
        <a:custGeom>
          <a:avLst/>
          <a:gdLst/>
          <a:ahLst/>
          <a:cxnLst/>
          <a:rect l="0" t="0" r="0" b="0"/>
          <a:pathLst>
            <a:path>
              <a:moveTo>
                <a:pt x="0" y="12906"/>
              </a:moveTo>
              <a:lnTo>
                <a:pt x="394167" y="129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909601" y="1872628"/>
        <a:ext cx="19708" cy="19708"/>
      </dsp:txXfrm>
    </dsp:sp>
    <dsp:sp modelId="{7215430D-983F-40DE-BE6C-B3DC6E6B5EF2}">
      <dsp:nvSpPr>
        <dsp:cNvPr id="0" name=""/>
        <dsp:cNvSpPr/>
      </dsp:nvSpPr>
      <dsp:spPr>
        <a:xfrm>
          <a:off x="4606804" y="753259"/>
          <a:ext cx="2139753" cy="1105027"/>
        </a:xfrm>
        <a:prstGeom prst="ellipse">
          <a:avLst/>
        </a:prstGeom>
        <a:solidFill>
          <a:srgbClr val="66FF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Религиозная </a:t>
          </a:r>
        </a:p>
      </dsp:txBody>
      <dsp:txXfrm>
        <a:off x="4920164" y="915086"/>
        <a:ext cx="1513033" cy="781373"/>
      </dsp:txXfrm>
    </dsp:sp>
    <dsp:sp modelId="{262EC356-2B12-4A36-B9E5-93FC4C886EAE}">
      <dsp:nvSpPr>
        <dsp:cNvPr id="0" name=""/>
        <dsp:cNvSpPr/>
      </dsp:nvSpPr>
      <dsp:spPr>
        <a:xfrm rot="21272244">
          <a:off x="5014105" y="2550795"/>
          <a:ext cx="54515" cy="25812"/>
        </a:xfrm>
        <a:custGeom>
          <a:avLst/>
          <a:gdLst/>
          <a:ahLst/>
          <a:cxnLst/>
          <a:rect l="0" t="0" r="0" b="0"/>
          <a:pathLst>
            <a:path>
              <a:moveTo>
                <a:pt x="0" y="12906"/>
              </a:moveTo>
              <a:lnTo>
                <a:pt x="54515" y="129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040000" y="2562338"/>
        <a:ext cx="2725" cy="2725"/>
      </dsp:txXfrm>
    </dsp:sp>
    <dsp:sp modelId="{5B3DCFA3-F14A-4674-BC8C-658376BAA4FD}">
      <dsp:nvSpPr>
        <dsp:cNvPr id="0" name=""/>
        <dsp:cNvSpPr/>
      </dsp:nvSpPr>
      <dsp:spPr>
        <a:xfrm>
          <a:off x="5053443" y="1856905"/>
          <a:ext cx="2139499" cy="1206679"/>
        </a:xfrm>
        <a:prstGeom prst="ellipse">
          <a:avLst/>
        </a:prstGeom>
        <a:solidFill>
          <a:srgbClr val="66FF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Географическая</a:t>
          </a:r>
          <a:r>
            <a:rPr kumimoji="0" lang="ru-RU" sz="7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</a:p>
      </dsp:txBody>
      <dsp:txXfrm>
        <a:off x="5366765" y="2033619"/>
        <a:ext cx="1512855" cy="853251"/>
      </dsp:txXfrm>
    </dsp:sp>
    <dsp:sp modelId="{D76F3C74-D5BE-4014-9A0F-711FF70945AA}">
      <dsp:nvSpPr>
        <dsp:cNvPr id="0" name=""/>
        <dsp:cNvSpPr/>
      </dsp:nvSpPr>
      <dsp:spPr>
        <a:xfrm rot="1439280">
          <a:off x="4897832" y="3171940"/>
          <a:ext cx="254691" cy="25812"/>
        </a:xfrm>
        <a:custGeom>
          <a:avLst/>
          <a:gdLst/>
          <a:ahLst/>
          <a:cxnLst/>
          <a:rect l="0" t="0" r="0" b="0"/>
          <a:pathLst>
            <a:path>
              <a:moveTo>
                <a:pt x="0" y="12906"/>
              </a:moveTo>
              <a:lnTo>
                <a:pt x="254691" y="129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018811" y="3178479"/>
        <a:ext cx="12734" cy="12734"/>
      </dsp:txXfrm>
    </dsp:sp>
    <dsp:sp modelId="{B7415D0B-1B34-402B-87C5-C399965BCCE6}">
      <dsp:nvSpPr>
        <dsp:cNvPr id="0" name=""/>
        <dsp:cNvSpPr/>
      </dsp:nvSpPr>
      <dsp:spPr>
        <a:xfrm>
          <a:off x="4867867" y="3049524"/>
          <a:ext cx="2189734" cy="1105027"/>
        </a:xfrm>
        <a:prstGeom prst="ellipse">
          <a:avLst/>
        </a:prstGeom>
        <a:solidFill>
          <a:srgbClr val="66FF3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Образовательная </a:t>
          </a:r>
        </a:p>
      </dsp:txBody>
      <dsp:txXfrm>
        <a:off x="5188546" y="3211351"/>
        <a:ext cx="1548376" cy="781373"/>
      </dsp:txXfrm>
    </dsp:sp>
    <dsp:sp modelId="{6412F187-44DE-4530-A98E-D19FFE8AA7BE}">
      <dsp:nvSpPr>
        <dsp:cNvPr id="0" name=""/>
        <dsp:cNvSpPr/>
      </dsp:nvSpPr>
      <dsp:spPr>
        <a:xfrm rot="3377381">
          <a:off x="4328544" y="3851216"/>
          <a:ext cx="687953" cy="25812"/>
        </a:xfrm>
        <a:custGeom>
          <a:avLst/>
          <a:gdLst/>
          <a:ahLst/>
          <a:cxnLst/>
          <a:rect l="0" t="0" r="0" b="0"/>
          <a:pathLst>
            <a:path>
              <a:moveTo>
                <a:pt x="0" y="12906"/>
              </a:moveTo>
              <a:lnTo>
                <a:pt x="687953" y="129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655322" y="3846924"/>
        <a:ext cx="34397" cy="34397"/>
      </dsp:txXfrm>
    </dsp:sp>
    <dsp:sp modelId="{6EF158D2-CB9D-45AE-9D19-69451C5AB4A6}">
      <dsp:nvSpPr>
        <dsp:cNvPr id="0" name=""/>
        <dsp:cNvSpPr/>
      </dsp:nvSpPr>
      <dsp:spPr>
        <a:xfrm>
          <a:off x="4181650" y="4117881"/>
          <a:ext cx="2057594" cy="1105027"/>
        </a:xfrm>
        <a:prstGeom prst="ellipse">
          <a:avLst/>
        </a:prstGeom>
        <a:solidFill>
          <a:srgbClr val="99CC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Возрастная </a:t>
          </a:r>
        </a:p>
      </dsp:txBody>
      <dsp:txXfrm>
        <a:off x="4482978" y="4279708"/>
        <a:ext cx="1454938" cy="781373"/>
      </dsp:txXfrm>
    </dsp:sp>
    <dsp:sp modelId="{265AA34F-1E78-4BC2-AA04-7C8B827A2A00}">
      <dsp:nvSpPr>
        <dsp:cNvPr id="0" name=""/>
        <dsp:cNvSpPr/>
      </dsp:nvSpPr>
      <dsp:spPr>
        <a:xfrm rot="6600000">
          <a:off x="3208195" y="3882142"/>
          <a:ext cx="453510" cy="25812"/>
        </a:xfrm>
        <a:custGeom>
          <a:avLst/>
          <a:gdLst/>
          <a:ahLst/>
          <a:cxnLst/>
          <a:rect l="0" t="0" r="0" b="0"/>
          <a:pathLst>
            <a:path>
              <a:moveTo>
                <a:pt x="0" y="12906"/>
              </a:moveTo>
              <a:lnTo>
                <a:pt x="453510" y="129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423613" y="3883711"/>
        <a:ext cx="22675" cy="22675"/>
      </dsp:txXfrm>
    </dsp:sp>
    <dsp:sp modelId="{78AEE29A-B453-40BF-9417-F09ED929C83E}">
      <dsp:nvSpPr>
        <dsp:cNvPr id="0" name=""/>
        <dsp:cNvSpPr/>
      </dsp:nvSpPr>
      <dsp:spPr>
        <a:xfrm>
          <a:off x="2122939" y="4098024"/>
          <a:ext cx="2074070" cy="1105027"/>
        </a:xfrm>
        <a:prstGeom prst="ellipse">
          <a:avLst/>
        </a:prstGeom>
        <a:solidFill>
          <a:srgbClr val="FFFF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Политическая </a:t>
          </a:r>
        </a:p>
      </dsp:txBody>
      <dsp:txXfrm>
        <a:off x="2426680" y="4259851"/>
        <a:ext cx="1466588" cy="781373"/>
      </dsp:txXfrm>
    </dsp:sp>
    <dsp:sp modelId="{B36F5899-9760-44C0-A3A5-D17B3D4ADF3C}">
      <dsp:nvSpPr>
        <dsp:cNvPr id="0" name=""/>
        <dsp:cNvSpPr/>
      </dsp:nvSpPr>
      <dsp:spPr>
        <a:xfrm rot="9188448">
          <a:off x="2693883" y="3213306"/>
          <a:ext cx="192941" cy="25812"/>
        </a:xfrm>
        <a:custGeom>
          <a:avLst/>
          <a:gdLst/>
          <a:ahLst/>
          <a:cxnLst/>
          <a:rect l="0" t="0" r="0" b="0"/>
          <a:pathLst>
            <a:path>
              <a:moveTo>
                <a:pt x="0" y="12906"/>
              </a:moveTo>
              <a:lnTo>
                <a:pt x="192941" y="129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2785531" y="3221389"/>
        <a:ext cx="9647" cy="9647"/>
      </dsp:txXfrm>
    </dsp:sp>
    <dsp:sp modelId="{13142EFC-FAC5-443F-AA66-2CC863B40E1F}">
      <dsp:nvSpPr>
        <dsp:cNvPr id="0" name=""/>
        <dsp:cNvSpPr/>
      </dsp:nvSpPr>
      <dsp:spPr>
        <a:xfrm>
          <a:off x="787518" y="3115012"/>
          <a:ext cx="2262842" cy="1105027"/>
        </a:xfrm>
        <a:prstGeom prst="ellipse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Физиологическая </a:t>
          </a:r>
        </a:p>
      </dsp:txBody>
      <dsp:txXfrm>
        <a:off x="1118904" y="3276839"/>
        <a:ext cx="1600070" cy="781373"/>
      </dsp:txXfrm>
    </dsp:sp>
    <dsp:sp modelId="{7DCD90C0-F4A7-4A20-A7A1-75B3DA8074E7}">
      <dsp:nvSpPr>
        <dsp:cNvPr id="0" name=""/>
        <dsp:cNvSpPr/>
      </dsp:nvSpPr>
      <dsp:spPr>
        <a:xfrm rot="11116584">
          <a:off x="2660475" y="2553248"/>
          <a:ext cx="83205" cy="25812"/>
        </a:xfrm>
        <a:custGeom>
          <a:avLst/>
          <a:gdLst/>
          <a:ahLst/>
          <a:cxnLst/>
          <a:rect l="0" t="0" r="0" b="0"/>
          <a:pathLst>
            <a:path>
              <a:moveTo>
                <a:pt x="0" y="12906"/>
              </a:moveTo>
              <a:lnTo>
                <a:pt x="83205" y="129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2699998" y="2564075"/>
        <a:ext cx="4160" cy="4160"/>
      </dsp:txXfrm>
    </dsp:sp>
    <dsp:sp modelId="{63E74A34-E674-4CCB-9153-AAD5A7A0D85E}">
      <dsp:nvSpPr>
        <dsp:cNvPr id="0" name=""/>
        <dsp:cNvSpPr/>
      </dsp:nvSpPr>
      <dsp:spPr>
        <a:xfrm>
          <a:off x="433263" y="1867775"/>
          <a:ext cx="2244167" cy="1184954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Расовая</a:t>
          </a:r>
          <a:r>
            <a:rPr kumimoji="0" lang="ru-RU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</a:p>
      </dsp:txBody>
      <dsp:txXfrm>
        <a:off x="761914" y="2041307"/>
        <a:ext cx="1586865" cy="837890"/>
      </dsp:txXfrm>
    </dsp:sp>
    <dsp:sp modelId="{24C9F2D9-249F-4BD9-B0A2-28321C59DBD2}">
      <dsp:nvSpPr>
        <dsp:cNvPr id="0" name=""/>
        <dsp:cNvSpPr/>
      </dsp:nvSpPr>
      <dsp:spPr>
        <a:xfrm rot="12970176">
          <a:off x="2583024" y="1875523"/>
          <a:ext cx="440669" cy="25812"/>
        </a:xfrm>
        <a:custGeom>
          <a:avLst/>
          <a:gdLst/>
          <a:ahLst/>
          <a:cxnLst/>
          <a:rect l="0" t="0" r="0" b="0"/>
          <a:pathLst>
            <a:path>
              <a:moveTo>
                <a:pt x="0" y="12906"/>
              </a:moveTo>
              <a:lnTo>
                <a:pt x="440669" y="129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2792342" y="1877412"/>
        <a:ext cx="22033" cy="22033"/>
      </dsp:txXfrm>
    </dsp:sp>
    <dsp:sp modelId="{4951A9BB-BD31-407C-AF8B-26D63C6BF15B}">
      <dsp:nvSpPr>
        <dsp:cNvPr id="0" name=""/>
        <dsp:cNvSpPr/>
      </dsp:nvSpPr>
      <dsp:spPr>
        <a:xfrm>
          <a:off x="926856" y="753260"/>
          <a:ext cx="2159036" cy="1105027"/>
        </a:xfrm>
        <a:prstGeom prst="ellipse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Межрасовая </a:t>
          </a:r>
        </a:p>
      </dsp:txBody>
      <dsp:txXfrm>
        <a:off x="1243040" y="915087"/>
        <a:ext cx="1526668" cy="7813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87A4A-1DE8-406A-8F5F-D5186EF7C59D}" type="datetimeFigureOut">
              <a:rPr lang="ru-RU" smtClean="0"/>
              <a:t>2025-11-05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7575-7EAA-421E-9AC3-7E146E2318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770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87A4A-1DE8-406A-8F5F-D5186EF7C59D}" type="datetimeFigureOut">
              <a:rPr lang="ru-RU" smtClean="0"/>
              <a:t>2025-11-05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7575-7EAA-421E-9AC3-7E146E2318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458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87A4A-1DE8-406A-8F5F-D5186EF7C59D}" type="datetimeFigureOut">
              <a:rPr lang="ru-RU" smtClean="0"/>
              <a:t>2025-11-05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7575-7EAA-421E-9AC3-7E146E2318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570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Скругленный прямоугольник 4"/>
          <p:cNvSpPr/>
          <p:nvPr/>
        </p:nvSpPr>
        <p:spPr>
          <a:xfrm>
            <a:off x="65089" y="69851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502" y="1449389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502" y="1397001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502" y="2976564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1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12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13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F4530A0-D36C-454C-8324-F15EB5F5EB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014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CC2D0-976C-4680-B38D-72E978DE82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009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Скругленный прямоугольник 4"/>
          <p:cNvSpPr/>
          <p:nvPr/>
        </p:nvSpPr>
        <p:spPr>
          <a:xfrm>
            <a:off x="65314" y="69756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69852" y="2376489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9852" y="2341564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263" y="2468564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9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1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051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BC7B0-788B-44F1-B592-9440CF3234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3869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1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6A12D-B167-4643-BC1D-490A5DF309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8091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879BE-BCF1-4489-9276-E7378D273A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723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A37A7-9D9D-4C77-B9CC-86E8971E8F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6256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7D820-568E-4177-9145-BEB14A5820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8131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6" name="Скругленный прямоугольник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A2A00-29A1-4447-9567-31C6ED292A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42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87A4A-1DE8-406A-8F5F-D5186EF7C59D}" type="datetimeFigureOut">
              <a:rPr lang="ru-RU" smtClean="0"/>
              <a:t>2025-11-05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7575-7EAA-421E-9AC3-7E146E2318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7196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flipV="1">
            <a:off x="68264" y="4683126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264" y="4649789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264" y="4773614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9" y="66676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051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593B-0287-43C2-9425-D72AE8DAF6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124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79508-2EFB-4FF6-A855-FD59BE8ADE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9107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1168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1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9D7E8-CF6D-4085-8CD4-0E07994E75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080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87A4A-1DE8-406A-8F5F-D5186EF7C59D}" type="datetimeFigureOut">
              <a:rPr lang="ru-RU" smtClean="0"/>
              <a:t>2025-11-05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7575-7EAA-421E-9AC3-7E146E2318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592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87A4A-1DE8-406A-8F5F-D5186EF7C59D}" type="datetimeFigureOut">
              <a:rPr lang="ru-RU" smtClean="0"/>
              <a:t>2025-11-05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7575-7EAA-421E-9AC3-7E146E2318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596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87A4A-1DE8-406A-8F5F-D5186EF7C59D}" type="datetimeFigureOut">
              <a:rPr lang="ru-RU" smtClean="0"/>
              <a:t>2025-11-05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7575-7EAA-421E-9AC3-7E146E2318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574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87A4A-1DE8-406A-8F5F-D5186EF7C59D}" type="datetimeFigureOut">
              <a:rPr lang="ru-RU" smtClean="0"/>
              <a:t>2025-11-05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7575-7EAA-421E-9AC3-7E146E2318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855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87A4A-1DE8-406A-8F5F-D5186EF7C59D}" type="datetimeFigureOut">
              <a:rPr lang="ru-RU" smtClean="0"/>
              <a:t>2025-11-05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7575-7EAA-421E-9AC3-7E146E2318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324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87A4A-1DE8-406A-8F5F-D5186EF7C59D}" type="datetimeFigureOut">
              <a:rPr lang="ru-RU" smtClean="0"/>
              <a:t>2025-11-05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7575-7EAA-421E-9AC3-7E146E2318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039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87A4A-1DE8-406A-8F5F-D5186EF7C59D}" type="datetimeFigureOut">
              <a:rPr lang="ru-RU" smtClean="0"/>
              <a:t>2025-11-05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7575-7EAA-421E-9AC3-7E146E2318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525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87A4A-1DE8-406A-8F5F-D5186EF7C59D}" type="datetimeFigureOut">
              <a:rPr lang="ru-RU" smtClean="0"/>
              <a:t>2025-11-05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F7575-7EAA-421E-9AC3-7E146E2318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312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052" name="Заголовок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1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696464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696464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051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91C23E-C57F-42DB-A3A0-22B9A5AEC40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08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2.jpe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3.png"/><Relationship Id="rId7" Type="http://schemas.openxmlformats.org/officeDocument/2006/relationships/image" Target="../media/image1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3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149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2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1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7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9138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7150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2862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5717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25" y="42862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25" y="2714626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3913" y="657226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Прямоугольник 4"/>
          <p:cNvSpPr>
            <a:spLocks noChangeArrowheads="1"/>
          </p:cNvSpPr>
          <p:nvPr/>
        </p:nvSpPr>
        <p:spPr bwMode="auto">
          <a:xfrm>
            <a:off x="1109954" y="724939"/>
            <a:ext cx="707231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ТОЛЕРАНТНОСТЬ</a:t>
            </a:r>
          </a:p>
        </p:txBody>
      </p:sp>
      <p:pic>
        <p:nvPicPr>
          <p:cNvPr id="1128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5" y="4326747"/>
            <a:ext cx="3240287" cy="19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Прямоугольник 4"/>
          <p:cNvSpPr>
            <a:spLocks noChangeArrowheads="1"/>
          </p:cNvSpPr>
          <p:nvPr/>
        </p:nvSpPr>
        <p:spPr bwMode="auto">
          <a:xfrm>
            <a:off x="785814" y="1500982"/>
            <a:ext cx="7500937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умение терпеть, принимать и признавать существование кого-либо, примирять, приводить в соответствие с самим собой по отношению к кому-либо или чему-либо, быть снисходительным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pic>
        <p:nvPicPr>
          <p:cNvPr id="27" name="Picture 4" descr="H:\Documents and Settings\Aida\Рабочий стол\Рисунок3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25" y="4413578"/>
            <a:ext cx="2711971" cy="1776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6772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allAtOnce"/>
      <p:bldP spid="26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6"/>
          <p:cNvSpPr>
            <a:spLocks/>
          </p:cNvSpPr>
          <p:nvPr/>
        </p:nvSpPr>
        <p:spPr bwMode="gray">
          <a:xfrm rot="11466616" flipV="1">
            <a:off x="909638" y="2582864"/>
            <a:ext cx="2851151" cy="1158875"/>
          </a:xfrm>
          <a:custGeom>
            <a:avLst/>
            <a:gdLst/>
            <a:ahLst/>
            <a:cxnLst>
              <a:cxn ang="0">
                <a:pos x="1451" y="175"/>
              </a:cxn>
              <a:cxn ang="0">
                <a:pos x="1572" y="277"/>
              </a:cxn>
              <a:cxn ang="0">
                <a:pos x="1676" y="395"/>
              </a:cxn>
              <a:cxn ang="0">
                <a:pos x="1763" y="525"/>
              </a:cxn>
              <a:cxn ang="0">
                <a:pos x="1835" y="661"/>
              </a:cxn>
              <a:cxn ang="0">
                <a:pos x="1893" y="798"/>
              </a:cxn>
              <a:cxn ang="0">
                <a:pos x="1940" y="929"/>
              </a:cxn>
              <a:cxn ang="0">
                <a:pos x="1975" y="1053"/>
              </a:cxn>
              <a:cxn ang="0">
                <a:pos x="2000" y="1161"/>
              </a:cxn>
              <a:cxn ang="0">
                <a:pos x="2017" y="1250"/>
              </a:cxn>
              <a:cxn ang="0">
                <a:pos x="2026" y="1316"/>
              </a:cxn>
              <a:cxn ang="0">
                <a:pos x="2030" y="1349"/>
              </a:cxn>
              <a:cxn ang="0">
                <a:pos x="2027" y="1357"/>
              </a:cxn>
              <a:cxn ang="0">
                <a:pos x="1998" y="1368"/>
              </a:cxn>
              <a:cxn ang="0">
                <a:pos x="1941" y="1390"/>
              </a:cxn>
              <a:cxn ang="0">
                <a:pos x="1861" y="1419"/>
              </a:cxn>
              <a:cxn ang="0">
                <a:pos x="1762" y="1450"/>
              </a:cxn>
              <a:cxn ang="0">
                <a:pos x="1647" y="1481"/>
              </a:cxn>
              <a:cxn ang="0">
                <a:pos x="1517" y="1507"/>
              </a:cxn>
              <a:cxn ang="0">
                <a:pos x="1377" y="1527"/>
              </a:cxn>
              <a:cxn ang="0">
                <a:pos x="1231" y="1536"/>
              </a:cxn>
              <a:cxn ang="0">
                <a:pos x="1082" y="1532"/>
              </a:cxn>
              <a:cxn ang="0">
                <a:pos x="933" y="1511"/>
              </a:cxn>
              <a:cxn ang="0">
                <a:pos x="787" y="1469"/>
              </a:cxn>
              <a:cxn ang="0">
                <a:pos x="647" y="1405"/>
              </a:cxn>
              <a:cxn ang="0">
                <a:pos x="518" y="1313"/>
              </a:cxn>
              <a:cxn ang="0">
                <a:pos x="405" y="1202"/>
              </a:cxn>
              <a:cxn ang="0">
                <a:pos x="311" y="1076"/>
              </a:cxn>
              <a:cxn ang="0">
                <a:pos x="230" y="944"/>
              </a:cxn>
              <a:cxn ang="0">
                <a:pos x="166" y="806"/>
              </a:cxn>
              <a:cxn ang="0">
                <a:pos x="114" y="672"/>
              </a:cxn>
              <a:cxn ang="0">
                <a:pos x="73" y="542"/>
              </a:cxn>
              <a:cxn ang="0">
                <a:pos x="44" y="427"/>
              </a:cxn>
              <a:cxn ang="0">
                <a:pos x="22" y="326"/>
              </a:cxn>
              <a:cxn ang="0">
                <a:pos x="9" y="249"/>
              </a:cxn>
              <a:cxn ang="0">
                <a:pos x="3" y="200"/>
              </a:cxn>
              <a:cxn ang="0">
                <a:pos x="0" y="182"/>
              </a:cxn>
              <a:cxn ang="0">
                <a:pos x="16" y="175"/>
              </a:cxn>
              <a:cxn ang="0">
                <a:pos x="58" y="157"/>
              </a:cxn>
              <a:cxn ang="0">
                <a:pos x="127" y="131"/>
              </a:cxn>
              <a:cxn ang="0">
                <a:pos x="217" y="102"/>
              </a:cxn>
              <a:cxn ang="0">
                <a:pos x="325" y="70"/>
              </a:cxn>
              <a:cxn ang="0">
                <a:pos x="449" y="42"/>
              </a:cxn>
              <a:cxn ang="0">
                <a:pos x="583" y="17"/>
              </a:cxn>
              <a:cxn ang="0">
                <a:pos x="726" y="3"/>
              </a:cxn>
              <a:cxn ang="0">
                <a:pos x="875" y="0"/>
              </a:cxn>
              <a:cxn ang="0">
                <a:pos x="1024" y="11"/>
              </a:cxn>
              <a:cxn ang="0">
                <a:pos x="1173" y="43"/>
              </a:cxn>
              <a:cxn ang="0">
                <a:pos x="1314" y="96"/>
              </a:cxn>
            </a:cxnLst>
            <a:rect l="0" t="0" r="r" b="b"/>
            <a:pathLst>
              <a:path w="2032" h="1536">
                <a:moveTo>
                  <a:pt x="1383" y="131"/>
                </a:moveTo>
                <a:lnTo>
                  <a:pt x="1451" y="175"/>
                </a:lnTo>
                <a:lnTo>
                  <a:pt x="1514" y="223"/>
                </a:lnTo>
                <a:lnTo>
                  <a:pt x="1572" y="277"/>
                </a:lnTo>
                <a:lnTo>
                  <a:pt x="1626" y="334"/>
                </a:lnTo>
                <a:lnTo>
                  <a:pt x="1676" y="395"/>
                </a:lnTo>
                <a:lnTo>
                  <a:pt x="1721" y="459"/>
                </a:lnTo>
                <a:lnTo>
                  <a:pt x="1763" y="525"/>
                </a:lnTo>
                <a:lnTo>
                  <a:pt x="1801" y="592"/>
                </a:lnTo>
                <a:lnTo>
                  <a:pt x="1835" y="661"/>
                </a:lnTo>
                <a:lnTo>
                  <a:pt x="1865" y="729"/>
                </a:lnTo>
                <a:lnTo>
                  <a:pt x="1893" y="798"/>
                </a:lnTo>
                <a:lnTo>
                  <a:pt x="1918" y="865"/>
                </a:lnTo>
                <a:lnTo>
                  <a:pt x="1940" y="929"/>
                </a:lnTo>
                <a:lnTo>
                  <a:pt x="1957" y="993"/>
                </a:lnTo>
                <a:lnTo>
                  <a:pt x="1975" y="1053"/>
                </a:lnTo>
                <a:lnTo>
                  <a:pt x="1988" y="1109"/>
                </a:lnTo>
                <a:lnTo>
                  <a:pt x="2000" y="1161"/>
                </a:lnTo>
                <a:lnTo>
                  <a:pt x="2008" y="1209"/>
                </a:lnTo>
                <a:lnTo>
                  <a:pt x="2017" y="1250"/>
                </a:lnTo>
                <a:lnTo>
                  <a:pt x="2021" y="1287"/>
                </a:lnTo>
                <a:lnTo>
                  <a:pt x="2026" y="1316"/>
                </a:lnTo>
                <a:lnTo>
                  <a:pt x="2029" y="1336"/>
                </a:lnTo>
                <a:lnTo>
                  <a:pt x="2030" y="1349"/>
                </a:lnTo>
                <a:lnTo>
                  <a:pt x="2032" y="1355"/>
                </a:lnTo>
                <a:lnTo>
                  <a:pt x="2027" y="1357"/>
                </a:lnTo>
                <a:lnTo>
                  <a:pt x="2016" y="1361"/>
                </a:lnTo>
                <a:lnTo>
                  <a:pt x="1998" y="1368"/>
                </a:lnTo>
                <a:lnTo>
                  <a:pt x="1972" y="1378"/>
                </a:lnTo>
                <a:lnTo>
                  <a:pt x="1941" y="1390"/>
                </a:lnTo>
                <a:lnTo>
                  <a:pt x="1905" y="1405"/>
                </a:lnTo>
                <a:lnTo>
                  <a:pt x="1861" y="1419"/>
                </a:lnTo>
                <a:lnTo>
                  <a:pt x="1814" y="1434"/>
                </a:lnTo>
                <a:lnTo>
                  <a:pt x="1762" y="1450"/>
                </a:lnTo>
                <a:lnTo>
                  <a:pt x="1706" y="1466"/>
                </a:lnTo>
                <a:lnTo>
                  <a:pt x="1647" y="1481"/>
                </a:lnTo>
                <a:lnTo>
                  <a:pt x="1582" y="1495"/>
                </a:lnTo>
                <a:lnTo>
                  <a:pt x="1517" y="1507"/>
                </a:lnTo>
                <a:lnTo>
                  <a:pt x="1448" y="1518"/>
                </a:lnTo>
                <a:lnTo>
                  <a:pt x="1377" y="1527"/>
                </a:lnTo>
                <a:lnTo>
                  <a:pt x="1305" y="1533"/>
                </a:lnTo>
                <a:lnTo>
                  <a:pt x="1231" y="1536"/>
                </a:lnTo>
                <a:lnTo>
                  <a:pt x="1157" y="1536"/>
                </a:lnTo>
                <a:lnTo>
                  <a:pt x="1082" y="1532"/>
                </a:lnTo>
                <a:lnTo>
                  <a:pt x="1008" y="1524"/>
                </a:lnTo>
                <a:lnTo>
                  <a:pt x="933" y="1511"/>
                </a:lnTo>
                <a:lnTo>
                  <a:pt x="859" y="1494"/>
                </a:lnTo>
                <a:lnTo>
                  <a:pt x="787" y="1469"/>
                </a:lnTo>
                <a:lnTo>
                  <a:pt x="716" y="1440"/>
                </a:lnTo>
                <a:lnTo>
                  <a:pt x="647" y="1405"/>
                </a:lnTo>
                <a:lnTo>
                  <a:pt x="580" y="1361"/>
                </a:lnTo>
                <a:lnTo>
                  <a:pt x="518" y="1313"/>
                </a:lnTo>
                <a:lnTo>
                  <a:pt x="459" y="1259"/>
                </a:lnTo>
                <a:lnTo>
                  <a:pt x="405" y="1202"/>
                </a:lnTo>
                <a:lnTo>
                  <a:pt x="356" y="1141"/>
                </a:lnTo>
                <a:lnTo>
                  <a:pt x="311" y="1076"/>
                </a:lnTo>
                <a:lnTo>
                  <a:pt x="268" y="1011"/>
                </a:lnTo>
                <a:lnTo>
                  <a:pt x="230" y="944"/>
                </a:lnTo>
                <a:lnTo>
                  <a:pt x="197" y="875"/>
                </a:lnTo>
                <a:lnTo>
                  <a:pt x="166" y="806"/>
                </a:lnTo>
                <a:lnTo>
                  <a:pt x="138" y="738"/>
                </a:lnTo>
                <a:lnTo>
                  <a:pt x="114" y="672"/>
                </a:lnTo>
                <a:lnTo>
                  <a:pt x="92" y="607"/>
                </a:lnTo>
                <a:lnTo>
                  <a:pt x="73" y="542"/>
                </a:lnTo>
                <a:lnTo>
                  <a:pt x="57" y="483"/>
                </a:lnTo>
                <a:lnTo>
                  <a:pt x="44" y="427"/>
                </a:lnTo>
                <a:lnTo>
                  <a:pt x="32" y="375"/>
                </a:lnTo>
                <a:lnTo>
                  <a:pt x="22" y="326"/>
                </a:lnTo>
                <a:lnTo>
                  <a:pt x="14" y="286"/>
                </a:lnTo>
                <a:lnTo>
                  <a:pt x="9" y="249"/>
                </a:lnTo>
                <a:lnTo>
                  <a:pt x="4" y="220"/>
                </a:lnTo>
                <a:lnTo>
                  <a:pt x="3" y="200"/>
                </a:lnTo>
                <a:lnTo>
                  <a:pt x="0" y="186"/>
                </a:lnTo>
                <a:lnTo>
                  <a:pt x="0" y="182"/>
                </a:lnTo>
                <a:lnTo>
                  <a:pt x="4" y="179"/>
                </a:lnTo>
                <a:lnTo>
                  <a:pt x="16" y="175"/>
                </a:lnTo>
                <a:lnTo>
                  <a:pt x="33" y="167"/>
                </a:lnTo>
                <a:lnTo>
                  <a:pt x="58" y="157"/>
                </a:lnTo>
                <a:lnTo>
                  <a:pt x="90" y="146"/>
                </a:lnTo>
                <a:lnTo>
                  <a:pt x="127" y="131"/>
                </a:lnTo>
                <a:lnTo>
                  <a:pt x="169" y="116"/>
                </a:lnTo>
                <a:lnTo>
                  <a:pt x="217" y="102"/>
                </a:lnTo>
                <a:lnTo>
                  <a:pt x="270" y="86"/>
                </a:lnTo>
                <a:lnTo>
                  <a:pt x="325" y="70"/>
                </a:lnTo>
                <a:lnTo>
                  <a:pt x="385" y="55"/>
                </a:lnTo>
                <a:lnTo>
                  <a:pt x="449" y="42"/>
                </a:lnTo>
                <a:lnTo>
                  <a:pt x="515" y="29"/>
                </a:lnTo>
                <a:lnTo>
                  <a:pt x="583" y="17"/>
                </a:lnTo>
                <a:lnTo>
                  <a:pt x="653" y="8"/>
                </a:lnTo>
                <a:lnTo>
                  <a:pt x="726" y="3"/>
                </a:lnTo>
                <a:lnTo>
                  <a:pt x="801" y="0"/>
                </a:lnTo>
                <a:lnTo>
                  <a:pt x="875" y="0"/>
                </a:lnTo>
                <a:lnTo>
                  <a:pt x="949" y="4"/>
                </a:lnTo>
                <a:lnTo>
                  <a:pt x="1024" y="11"/>
                </a:lnTo>
                <a:lnTo>
                  <a:pt x="1098" y="24"/>
                </a:lnTo>
                <a:lnTo>
                  <a:pt x="1173" y="43"/>
                </a:lnTo>
                <a:lnTo>
                  <a:pt x="1244" y="67"/>
                </a:lnTo>
                <a:lnTo>
                  <a:pt x="1314" y="96"/>
                </a:lnTo>
                <a:lnTo>
                  <a:pt x="1383" y="131"/>
                </a:lnTo>
              </a:path>
            </a:pathLst>
          </a:custGeom>
          <a:solidFill>
            <a:srgbClr val="FF9999"/>
          </a:solidFill>
          <a:ln w="38100" cmpd="sng">
            <a:solidFill>
              <a:srgbClr val="FFFFFF"/>
            </a:solidFill>
            <a:prstDash val="solid"/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Freeform 27"/>
          <p:cNvSpPr>
            <a:spLocks/>
          </p:cNvSpPr>
          <p:nvPr/>
        </p:nvSpPr>
        <p:spPr bwMode="gray">
          <a:xfrm rot="20440608">
            <a:off x="5119689" y="2513014"/>
            <a:ext cx="2968625" cy="1298575"/>
          </a:xfrm>
          <a:custGeom>
            <a:avLst/>
            <a:gdLst/>
            <a:ahLst/>
            <a:cxnLst>
              <a:cxn ang="0">
                <a:pos x="1451" y="175"/>
              </a:cxn>
              <a:cxn ang="0">
                <a:pos x="1572" y="277"/>
              </a:cxn>
              <a:cxn ang="0">
                <a:pos x="1676" y="395"/>
              </a:cxn>
              <a:cxn ang="0">
                <a:pos x="1763" y="525"/>
              </a:cxn>
              <a:cxn ang="0">
                <a:pos x="1835" y="660"/>
              </a:cxn>
              <a:cxn ang="0">
                <a:pos x="1893" y="798"/>
              </a:cxn>
              <a:cxn ang="0">
                <a:pos x="1940" y="929"/>
              </a:cxn>
              <a:cxn ang="0">
                <a:pos x="1975" y="1053"/>
              </a:cxn>
              <a:cxn ang="0">
                <a:pos x="2000" y="1161"/>
              </a:cxn>
              <a:cxn ang="0">
                <a:pos x="2017" y="1250"/>
              </a:cxn>
              <a:cxn ang="0">
                <a:pos x="2026" y="1316"/>
              </a:cxn>
              <a:cxn ang="0">
                <a:pos x="2030" y="1349"/>
              </a:cxn>
              <a:cxn ang="0">
                <a:pos x="2027" y="1356"/>
              </a:cxn>
              <a:cxn ang="0">
                <a:pos x="1998" y="1368"/>
              </a:cxn>
              <a:cxn ang="0">
                <a:pos x="1941" y="1390"/>
              </a:cxn>
              <a:cxn ang="0">
                <a:pos x="1861" y="1419"/>
              </a:cxn>
              <a:cxn ang="0">
                <a:pos x="1762" y="1450"/>
              </a:cxn>
              <a:cxn ang="0">
                <a:pos x="1647" y="1480"/>
              </a:cxn>
              <a:cxn ang="0">
                <a:pos x="1517" y="1507"/>
              </a:cxn>
              <a:cxn ang="0">
                <a:pos x="1377" y="1527"/>
              </a:cxn>
              <a:cxn ang="0">
                <a:pos x="1231" y="1536"/>
              </a:cxn>
              <a:cxn ang="0">
                <a:pos x="1082" y="1532"/>
              </a:cxn>
              <a:cxn ang="0">
                <a:pos x="933" y="1511"/>
              </a:cxn>
              <a:cxn ang="0">
                <a:pos x="788" y="1469"/>
              </a:cxn>
              <a:cxn ang="0">
                <a:pos x="648" y="1405"/>
              </a:cxn>
              <a:cxn ang="0">
                <a:pos x="518" y="1313"/>
              </a:cxn>
              <a:cxn ang="0">
                <a:pos x="405" y="1202"/>
              </a:cxn>
              <a:cxn ang="0">
                <a:pos x="311" y="1076"/>
              </a:cxn>
              <a:cxn ang="0">
                <a:pos x="230" y="944"/>
              </a:cxn>
              <a:cxn ang="0">
                <a:pos x="166" y="806"/>
              </a:cxn>
              <a:cxn ang="0">
                <a:pos x="114" y="672"/>
              </a:cxn>
              <a:cxn ang="0">
                <a:pos x="73" y="542"/>
              </a:cxn>
              <a:cxn ang="0">
                <a:pos x="44" y="427"/>
              </a:cxn>
              <a:cxn ang="0">
                <a:pos x="22" y="326"/>
              </a:cxn>
              <a:cxn ang="0">
                <a:pos x="9" y="249"/>
              </a:cxn>
              <a:cxn ang="0">
                <a:pos x="3" y="199"/>
              </a:cxn>
              <a:cxn ang="0">
                <a:pos x="0" y="182"/>
              </a:cxn>
              <a:cxn ang="0">
                <a:pos x="16" y="175"/>
              </a:cxn>
              <a:cxn ang="0">
                <a:pos x="58" y="157"/>
              </a:cxn>
              <a:cxn ang="0">
                <a:pos x="127" y="131"/>
              </a:cxn>
              <a:cxn ang="0">
                <a:pos x="217" y="102"/>
              </a:cxn>
              <a:cxn ang="0">
                <a:pos x="325" y="70"/>
              </a:cxn>
              <a:cxn ang="0">
                <a:pos x="449" y="42"/>
              </a:cxn>
              <a:cxn ang="0">
                <a:pos x="583" y="17"/>
              </a:cxn>
              <a:cxn ang="0">
                <a:pos x="726" y="2"/>
              </a:cxn>
              <a:cxn ang="0">
                <a:pos x="875" y="0"/>
              </a:cxn>
              <a:cxn ang="0">
                <a:pos x="1024" y="11"/>
              </a:cxn>
              <a:cxn ang="0">
                <a:pos x="1173" y="43"/>
              </a:cxn>
              <a:cxn ang="0">
                <a:pos x="1314" y="96"/>
              </a:cxn>
            </a:cxnLst>
            <a:rect l="0" t="0" r="r" b="b"/>
            <a:pathLst>
              <a:path w="2032" h="1536">
                <a:moveTo>
                  <a:pt x="1383" y="131"/>
                </a:moveTo>
                <a:lnTo>
                  <a:pt x="1451" y="175"/>
                </a:lnTo>
                <a:lnTo>
                  <a:pt x="1514" y="223"/>
                </a:lnTo>
                <a:lnTo>
                  <a:pt x="1572" y="277"/>
                </a:lnTo>
                <a:lnTo>
                  <a:pt x="1626" y="334"/>
                </a:lnTo>
                <a:lnTo>
                  <a:pt x="1676" y="395"/>
                </a:lnTo>
                <a:lnTo>
                  <a:pt x="1721" y="459"/>
                </a:lnTo>
                <a:lnTo>
                  <a:pt x="1763" y="525"/>
                </a:lnTo>
                <a:lnTo>
                  <a:pt x="1801" y="592"/>
                </a:lnTo>
                <a:lnTo>
                  <a:pt x="1835" y="660"/>
                </a:lnTo>
                <a:lnTo>
                  <a:pt x="1866" y="729"/>
                </a:lnTo>
                <a:lnTo>
                  <a:pt x="1893" y="798"/>
                </a:lnTo>
                <a:lnTo>
                  <a:pt x="1918" y="865"/>
                </a:lnTo>
                <a:lnTo>
                  <a:pt x="1940" y="929"/>
                </a:lnTo>
                <a:lnTo>
                  <a:pt x="1957" y="993"/>
                </a:lnTo>
                <a:lnTo>
                  <a:pt x="1975" y="1053"/>
                </a:lnTo>
                <a:lnTo>
                  <a:pt x="1988" y="1108"/>
                </a:lnTo>
                <a:lnTo>
                  <a:pt x="2000" y="1161"/>
                </a:lnTo>
                <a:lnTo>
                  <a:pt x="2008" y="1209"/>
                </a:lnTo>
                <a:lnTo>
                  <a:pt x="2017" y="1250"/>
                </a:lnTo>
                <a:lnTo>
                  <a:pt x="2022" y="1286"/>
                </a:lnTo>
                <a:lnTo>
                  <a:pt x="2026" y="1316"/>
                </a:lnTo>
                <a:lnTo>
                  <a:pt x="2029" y="1336"/>
                </a:lnTo>
                <a:lnTo>
                  <a:pt x="2030" y="1349"/>
                </a:lnTo>
                <a:lnTo>
                  <a:pt x="2032" y="1355"/>
                </a:lnTo>
                <a:lnTo>
                  <a:pt x="2027" y="1356"/>
                </a:lnTo>
                <a:lnTo>
                  <a:pt x="2016" y="1361"/>
                </a:lnTo>
                <a:lnTo>
                  <a:pt x="1998" y="1368"/>
                </a:lnTo>
                <a:lnTo>
                  <a:pt x="1972" y="1378"/>
                </a:lnTo>
                <a:lnTo>
                  <a:pt x="1941" y="1390"/>
                </a:lnTo>
                <a:lnTo>
                  <a:pt x="1905" y="1405"/>
                </a:lnTo>
                <a:lnTo>
                  <a:pt x="1861" y="1419"/>
                </a:lnTo>
                <a:lnTo>
                  <a:pt x="1814" y="1434"/>
                </a:lnTo>
                <a:lnTo>
                  <a:pt x="1762" y="1450"/>
                </a:lnTo>
                <a:lnTo>
                  <a:pt x="1707" y="1466"/>
                </a:lnTo>
                <a:lnTo>
                  <a:pt x="1647" y="1480"/>
                </a:lnTo>
                <a:lnTo>
                  <a:pt x="1583" y="1495"/>
                </a:lnTo>
                <a:lnTo>
                  <a:pt x="1517" y="1507"/>
                </a:lnTo>
                <a:lnTo>
                  <a:pt x="1448" y="1518"/>
                </a:lnTo>
                <a:lnTo>
                  <a:pt x="1377" y="1527"/>
                </a:lnTo>
                <a:lnTo>
                  <a:pt x="1305" y="1533"/>
                </a:lnTo>
                <a:lnTo>
                  <a:pt x="1231" y="1536"/>
                </a:lnTo>
                <a:lnTo>
                  <a:pt x="1157" y="1536"/>
                </a:lnTo>
                <a:lnTo>
                  <a:pt x="1082" y="1532"/>
                </a:lnTo>
                <a:lnTo>
                  <a:pt x="1008" y="1524"/>
                </a:lnTo>
                <a:lnTo>
                  <a:pt x="933" y="1511"/>
                </a:lnTo>
                <a:lnTo>
                  <a:pt x="859" y="1494"/>
                </a:lnTo>
                <a:lnTo>
                  <a:pt x="788" y="1469"/>
                </a:lnTo>
                <a:lnTo>
                  <a:pt x="716" y="1440"/>
                </a:lnTo>
                <a:lnTo>
                  <a:pt x="648" y="1405"/>
                </a:lnTo>
                <a:lnTo>
                  <a:pt x="580" y="1361"/>
                </a:lnTo>
                <a:lnTo>
                  <a:pt x="518" y="1313"/>
                </a:lnTo>
                <a:lnTo>
                  <a:pt x="459" y="1259"/>
                </a:lnTo>
                <a:lnTo>
                  <a:pt x="405" y="1202"/>
                </a:lnTo>
                <a:lnTo>
                  <a:pt x="356" y="1141"/>
                </a:lnTo>
                <a:lnTo>
                  <a:pt x="311" y="1076"/>
                </a:lnTo>
                <a:lnTo>
                  <a:pt x="268" y="1011"/>
                </a:lnTo>
                <a:lnTo>
                  <a:pt x="230" y="944"/>
                </a:lnTo>
                <a:lnTo>
                  <a:pt x="197" y="875"/>
                </a:lnTo>
                <a:lnTo>
                  <a:pt x="166" y="806"/>
                </a:lnTo>
                <a:lnTo>
                  <a:pt x="138" y="738"/>
                </a:lnTo>
                <a:lnTo>
                  <a:pt x="114" y="672"/>
                </a:lnTo>
                <a:lnTo>
                  <a:pt x="92" y="607"/>
                </a:lnTo>
                <a:lnTo>
                  <a:pt x="73" y="542"/>
                </a:lnTo>
                <a:lnTo>
                  <a:pt x="57" y="482"/>
                </a:lnTo>
                <a:lnTo>
                  <a:pt x="44" y="427"/>
                </a:lnTo>
                <a:lnTo>
                  <a:pt x="32" y="375"/>
                </a:lnTo>
                <a:lnTo>
                  <a:pt x="22" y="326"/>
                </a:lnTo>
                <a:lnTo>
                  <a:pt x="15" y="286"/>
                </a:lnTo>
                <a:lnTo>
                  <a:pt x="9" y="249"/>
                </a:lnTo>
                <a:lnTo>
                  <a:pt x="4" y="220"/>
                </a:lnTo>
                <a:lnTo>
                  <a:pt x="3" y="199"/>
                </a:lnTo>
                <a:lnTo>
                  <a:pt x="0" y="186"/>
                </a:lnTo>
                <a:lnTo>
                  <a:pt x="0" y="182"/>
                </a:lnTo>
                <a:lnTo>
                  <a:pt x="4" y="179"/>
                </a:lnTo>
                <a:lnTo>
                  <a:pt x="16" y="175"/>
                </a:lnTo>
                <a:lnTo>
                  <a:pt x="33" y="167"/>
                </a:lnTo>
                <a:lnTo>
                  <a:pt x="58" y="157"/>
                </a:lnTo>
                <a:lnTo>
                  <a:pt x="90" y="145"/>
                </a:lnTo>
                <a:lnTo>
                  <a:pt x="127" y="131"/>
                </a:lnTo>
                <a:lnTo>
                  <a:pt x="169" y="116"/>
                </a:lnTo>
                <a:lnTo>
                  <a:pt x="217" y="102"/>
                </a:lnTo>
                <a:lnTo>
                  <a:pt x="270" y="86"/>
                </a:lnTo>
                <a:lnTo>
                  <a:pt x="325" y="70"/>
                </a:lnTo>
                <a:lnTo>
                  <a:pt x="385" y="55"/>
                </a:lnTo>
                <a:lnTo>
                  <a:pt x="449" y="42"/>
                </a:lnTo>
                <a:lnTo>
                  <a:pt x="515" y="29"/>
                </a:lnTo>
                <a:lnTo>
                  <a:pt x="583" y="17"/>
                </a:lnTo>
                <a:lnTo>
                  <a:pt x="653" y="8"/>
                </a:lnTo>
                <a:lnTo>
                  <a:pt x="726" y="2"/>
                </a:lnTo>
                <a:lnTo>
                  <a:pt x="801" y="0"/>
                </a:lnTo>
                <a:lnTo>
                  <a:pt x="875" y="0"/>
                </a:lnTo>
                <a:lnTo>
                  <a:pt x="949" y="4"/>
                </a:lnTo>
                <a:lnTo>
                  <a:pt x="1024" y="11"/>
                </a:lnTo>
                <a:lnTo>
                  <a:pt x="1098" y="24"/>
                </a:lnTo>
                <a:lnTo>
                  <a:pt x="1173" y="43"/>
                </a:lnTo>
                <a:lnTo>
                  <a:pt x="1244" y="67"/>
                </a:lnTo>
                <a:lnTo>
                  <a:pt x="1314" y="96"/>
                </a:lnTo>
                <a:lnTo>
                  <a:pt x="1383" y="131"/>
                </a:lnTo>
              </a:path>
            </a:pathLst>
          </a:custGeom>
          <a:solidFill>
            <a:srgbClr val="9966FF"/>
          </a:solidFill>
          <a:ln w="38100" cmpd="sng">
            <a:solidFill>
              <a:srgbClr val="FFFFFF"/>
            </a:solidFill>
            <a:prstDash val="solid"/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9966FF"/>
              </a:solidFill>
              <a:latin typeface="Arial" charset="0"/>
              <a:cs typeface="Arial" charset="0"/>
            </a:endParaRPr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944487" y="521268"/>
            <a:ext cx="7162476" cy="5693816"/>
            <a:chOff x="783" y="-114"/>
            <a:chExt cx="4526" cy="4306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57051" name="Freeform 27"/>
            <p:cNvSpPr>
              <a:spLocks/>
            </p:cNvSpPr>
            <p:nvPr/>
          </p:nvSpPr>
          <p:spPr bwMode="gray">
            <a:xfrm rot="1091490">
              <a:off x="987" y="635"/>
              <a:ext cx="1856" cy="889"/>
            </a:xfrm>
            <a:custGeom>
              <a:avLst/>
              <a:gdLst/>
              <a:ahLst/>
              <a:cxnLst>
                <a:cxn ang="0">
                  <a:pos x="1451" y="175"/>
                </a:cxn>
                <a:cxn ang="0">
                  <a:pos x="1572" y="277"/>
                </a:cxn>
                <a:cxn ang="0">
                  <a:pos x="1676" y="395"/>
                </a:cxn>
                <a:cxn ang="0">
                  <a:pos x="1763" y="525"/>
                </a:cxn>
                <a:cxn ang="0">
                  <a:pos x="1835" y="660"/>
                </a:cxn>
                <a:cxn ang="0">
                  <a:pos x="1893" y="798"/>
                </a:cxn>
                <a:cxn ang="0">
                  <a:pos x="1940" y="929"/>
                </a:cxn>
                <a:cxn ang="0">
                  <a:pos x="1975" y="1053"/>
                </a:cxn>
                <a:cxn ang="0">
                  <a:pos x="2000" y="1161"/>
                </a:cxn>
                <a:cxn ang="0">
                  <a:pos x="2017" y="1250"/>
                </a:cxn>
                <a:cxn ang="0">
                  <a:pos x="2026" y="1316"/>
                </a:cxn>
                <a:cxn ang="0">
                  <a:pos x="2030" y="1349"/>
                </a:cxn>
                <a:cxn ang="0">
                  <a:pos x="2027" y="1356"/>
                </a:cxn>
                <a:cxn ang="0">
                  <a:pos x="1998" y="1368"/>
                </a:cxn>
                <a:cxn ang="0">
                  <a:pos x="1941" y="1390"/>
                </a:cxn>
                <a:cxn ang="0">
                  <a:pos x="1861" y="1419"/>
                </a:cxn>
                <a:cxn ang="0">
                  <a:pos x="1762" y="1450"/>
                </a:cxn>
                <a:cxn ang="0">
                  <a:pos x="1647" y="1480"/>
                </a:cxn>
                <a:cxn ang="0">
                  <a:pos x="1517" y="1507"/>
                </a:cxn>
                <a:cxn ang="0">
                  <a:pos x="1377" y="1527"/>
                </a:cxn>
                <a:cxn ang="0">
                  <a:pos x="1231" y="1536"/>
                </a:cxn>
                <a:cxn ang="0">
                  <a:pos x="1082" y="1532"/>
                </a:cxn>
                <a:cxn ang="0">
                  <a:pos x="933" y="1511"/>
                </a:cxn>
                <a:cxn ang="0">
                  <a:pos x="788" y="1469"/>
                </a:cxn>
                <a:cxn ang="0">
                  <a:pos x="648" y="1405"/>
                </a:cxn>
                <a:cxn ang="0">
                  <a:pos x="518" y="1313"/>
                </a:cxn>
                <a:cxn ang="0">
                  <a:pos x="405" y="1202"/>
                </a:cxn>
                <a:cxn ang="0">
                  <a:pos x="311" y="1076"/>
                </a:cxn>
                <a:cxn ang="0">
                  <a:pos x="230" y="944"/>
                </a:cxn>
                <a:cxn ang="0">
                  <a:pos x="166" y="806"/>
                </a:cxn>
                <a:cxn ang="0">
                  <a:pos x="114" y="672"/>
                </a:cxn>
                <a:cxn ang="0">
                  <a:pos x="73" y="542"/>
                </a:cxn>
                <a:cxn ang="0">
                  <a:pos x="44" y="427"/>
                </a:cxn>
                <a:cxn ang="0">
                  <a:pos x="22" y="326"/>
                </a:cxn>
                <a:cxn ang="0">
                  <a:pos x="9" y="249"/>
                </a:cxn>
                <a:cxn ang="0">
                  <a:pos x="3" y="199"/>
                </a:cxn>
                <a:cxn ang="0">
                  <a:pos x="0" y="182"/>
                </a:cxn>
                <a:cxn ang="0">
                  <a:pos x="16" y="175"/>
                </a:cxn>
                <a:cxn ang="0">
                  <a:pos x="58" y="157"/>
                </a:cxn>
                <a:cxn ang="0">
                  <a:pos x="127" y="131"/>
                </a:cxn>
                <a:cxn ang="0">
                  <a:pos x="217" y="102"/>
                </a:cxn>
                <a:cxn ang="0">
                  <a:pos x="325" y="70"/>
                </a:cxn>
                <a:cxn ang="0">
                  <a:pos x="449" y="42"/>
                </a:cxn>
                <a:cxn ang="0">
                  <a:pos x="583" y="17"/>
                </a:cxn>
                <a:cxn ang="0">
                  <a:pos x="726" y="2"/>
                </a:cxn>
                <a:cxn ang="0">
                  <a:pos x="875" y="0"/>
                </a:cxn>
                <a:cxn ang="0">
                  <a:pos x="1024" y="11"/>
                </a:cxn>
                <a:cxn ang="0">
                  <a:pos x="1173" y="43"/>
                </a:cxn>
                <a:cxn ang="0">
                  <a:pos x="1314" y="96"/>
                </a:cxn>
              </a:cxnLst>
              <a:rect l="0" t="0" r="r" b="b"/>
              <a:pathLst>
                <a:path w="2032" h="1536">
                  <a:moveTo>
                    <a:pt x="1383" y="131"/>
                  </a:moveTo>
                  <a:lnTo>
                    <a:pt x="1451" y="175"/>
                  </a:lnTo>
                  <a:lnTo>
                    <a:pt x="1514" y="223"/>
                  </a:lnTo>
                  <a:lnTo>
                    <a:pt x="1572" y="277"/>
                  </a:lnTo>
                  <a:lnTo>
                    <a:pt x="1626" y="334"/>
                  </a:lnTo>
                  <a:lnTo>
                    <a:pt x="1676" y="395"/>
                  </a:lnTo>
                  <a:lnTo>
                    <a:pt x="1721" y="459"/>
                  </a:lnTo>
                  <a:lnTo>
                    <a:pt x="1763" y="525"/>
                  </a:lnTo>
                  <a:lnTo>
                    <a:pt x="1801" y="592"/>
                  </a:lnTo>
                  <a:lnTo>
                    <a:pt x="1835" y="660"/>
                  </a:lnTo>
                  <a:lnTo>
                    <a:pt x="1866" y="729"/>
                  </a:lnTo>
                  <a:lnTo>
                    <a:pt x="1893" y="798"/>
                  </a:lnTo>
                  <a:lnTo>
                    <a:pt x="1918" y="865"/>
                  </a:lnTo>
                  <a:lnTo>
                    <a:pt x="1940" y="929"/>
                  </a:lnTo>
                  <a:lnTo>
                    <a:pt x="1957" y="993"/>
                  </a:lnTo>
                  <a:lnTo>
                    <a:pt x="1975" y="1053"/>
                  </a:lnTo>
                  <a:lnTo>
                    <a:pt x="1988" y="1108"/>
                  </a:lnTo>
                  <a:lnTo>
                    <a:pt x="2000" y="1161"/>
                  </a:lnTo>
                  <a:lnTo>
                    <a:pt x="2008" y="1209"/>
                  </a:lnTo>
                  <a:lnTo>
                    <a:pt x="2017" y="1250"/>
                  </a:lnTo>
                  <a:lnTo>
                    <a:pt x="2022" y="1286"/>
                  </a:lnTo>
                  <a:lnTo>
                    <a:pt x="2026" y="1316"/>
                  </a:lnTo>
                  <a:lnTo>
                    <a:pt x="2029" y="1336"/>
                  </a:lnTo>
                  <a:lnTo>
                    <a:pt x="2030" y="1349"/>
                  </a:lnTo>
                  <a:lnTo>
                    <a:pt x="2032" y="1355"/>
                  </a:lnTo>
                  <a:lnTo>
                    <a:pt x="2027" y="1356"/>
                  </a:lnTo>
                  <a:lnTo>
                    <a:pt x="2016" y="1361"/>
                  </a:lnTo>
                  <a:lnTo>
                    <a:pt x="1998" y="1368"/>
                  </a:lnTo>
                  <a:lnTo>
                    <a:pt x="1972" y="1378"/>
                  </a:lnTo>
                  <a:lnTo>
                    <a:pt x="1941" y="1390"/>
                  </a:lnTo>
                  <a:lnTo>
                    <a:pt x="1905" y="1405"/>
                  </a:lnTo>
                  <a:lnTo>
                    <a:pt x="1861" y="1419"/>
                  </a:lnTo>
                  <a:lnTo>
                    <a:pt x="1814" y="1434"/>
                  </a:lnTo>
                  <a:lnTo>
                    <a:pt x="1762" y="1450"/>
                  </a:lnTo>
                  <a:lnTo>
                    <a:pt x="1707" y="1466"/>
                  </a:lnTo>
                  <a:lnTo>
                    <a:pt x="1647" y="1480"/>
                  </a:lnTo>
                  <a:lnTo>
                    <a:pt x="1583" y="1495"/>
                  </a:lnTo>
                  <a:lnTo>
                    <a:pt x="1517" y="1507"/>
                  </a:lnTo>
                  <a:lnTo>
                    <a:pt x="1448" y="1518"/>
                  </a:lnTo>
                  <a:lnTo>
                    <a:pt x="1377" y="1527"/>
                  </a:lnTo>
                  <a:lnTo>
                    <a:pt x="1305" y="1533"/>
                  </a:lnTo>
                  <a:lnTo>
                    <a:pt x="1231" y="1536"/>
                  </a:lnTo>
                  <a:lnTo>
                    <a:pt x="1157" y="1536"/>
                  </a:lnTo>
                  <a:lnTo>
                    <a:pt x="1082" y="1532"/>
                  </a:lnTo>
                  <a:lnTo>
                    <a:pt x="1008" y="1524"/>
                  </a:lnTo>
                  <a:lnTo>
                    <a:pt x="933" y="1511"/>
                  </a:lnTo>
                  <a:lnTo>
                    <a:pt x="859" y="1494"/>
                  </a:lnTo>
                  <a:lnTo>
                    <a:pt x="788" y="1469"/>
                  </a:lnTo>
                  <a:lnTo>
                    <a:pt x="716" y="1440"/>
                  </a:lnTo>
                  <a:lnTo>
                    <a:pt x="648" y="1405"/>
                  </a:lnTo>
                  <a:lnTo>
                    <a:pt x="580" y="1361"/>
                  </a:lnTo>
                  <a:lnTo>
                    <a:pt x="518" y="1313"/>
                  </a:lnTo>
                  <a:lnTo>
                    <a:pt x="459" y="1259"/>
                  </a:lnTo>
                  <a:lnTo>
                    <a:pt x="405" y="1202"/>
                  </a:lnTo>
                  <a:lnTo>
                    <a:pt x="356" y="1141"/>
                  </a:lnTo>
                  <a:lnTo>
                    <a:pt x="311" y="1076"/>
                  </a:lnTo>
                  <a:lnTo>
                    <a:pt x="268" y="1011"/>
                  </a:lnTo>
                  <a:lnTo>
                    <a:pt x="230" y="944"/>
                  </a:lnTo>
                  <a:lnTo>
                    <a:pt x="197" y="875"/>
                  </a:lnTo>
                  <a:lnTo>
                    <a:pt x="166" y="806"/>
                  </a:lnTo>
                  <a:lnTo>
                    <a:pt x="138" y="738"/>
                  </a:lnTo>
                  <a:lnTo>
                    <a:pt x="114" y="672"/>
                  </a:lnTo>
                  <a:lnTo>
                    <a:pt x="92" y="607"/>
                  </a:lnTo>
                  <a:lnTo>
                    <a:pt x="73" y="542"/>
                  </a:lnTo>
                  <a:lnTo>
                    <a:pt x="57" y="482"/>
                  </a:lnTo>
                  <a:lnTo>
                    <a:pt x="44" y="427"/>
                  </a:lnTo>
                  <a:lnTo>
                    <a:pt x="32" y="375"/>
                  </a:lnTo>
                  <a:lnTo>
                    <a:pt x="22" y="326"/>
                  </a:lnTo>
                  <a:lnTo>
                    <a:pt x="15" y="286"/>
                  </a:lnTo>
                  <a:lnTo>
                    <a:pt x="9" y="249"/>
                  </a:lnTo>
                  <a:lnTo>
                    <a:pt x="4" y="220"/>
                  </a:lnTo>
                  <a:lnTo>
                    <a:pt x="3" y="199"/>
                  </a:lnTo>
                  <a:lnTo>
                    <a:pt x="0" y="186"/>
                  </a:lnTo>
                  <a:lnTo>
                    <a:pt x="0" y="182"/>
                  </a:lnTo>
                  <a:lnTo>
                    <a:pt x="4" y="179"/>
                  </a:lnTo>
                  <a:lnTo>
                    <a:pt x="16" y="175"/>
                  </a:lnTo>
                  <a:lnTo>
                    <a:pt x="33" y="167"/>
                  </a:lnTo>
                  <a:lnTo>
                    <a:pt x="58" y="157"/>
                  </a:lnTo>
                  <a:lnTo>
                    <a:pt x="90" y="145"/>
                  </a:lnTo>
                  <a:lnTo>
                    <a:pt x="127" y="131"/>
                  </a:lnTo>
                  <a:lnTo>
                    <a:pt x="169" y="116"/>
                  </a:lnTo>
                  <a:lnTo>
                    <a:pt x="217" y="102"/>
                  </a:lnTo>
                  <a:lnTo>
                    <a:pt x="270" y="86"/>
                  </a:lnTo>
                  <a:lnTo>
                    <a:pt x="325" y="70"/>
                  </a:lnTo>
                  <a:lnTo>
                    <a:pt x="385" y="55"/>
                  </a:lnTo>
                  <a:lnTo>
                    <a:pt x="449" y="42"/>
                  </a:lnTo>
                  <a:lnTo>
                    <a:pt x="515" y="29"/>
                  </a:lnTo>
                  <a:lnTo>
                    <a:pt x="583" y="17"/>
                  </a:lnTo>
                  <a:lnTo>
                    <a:pt x="653" y="8"/>
                  </a:lnTo>
                  <a:lnTo>
                    <a:pt x="726" y="2"/>
                  </a:lnTo>
                  <a:lnTo>
                    <a:pt x="801" y="0"/>
                  </a:lnTo>
                  <a:lnTo>
                    <a:pt x="875" y="0"/>
                  </a:lnTo>
                  <a:lnTo>
                    <a:pt x="949" y="4"/>
                  </a:lnTo>
                  <a:lnTo>
                    <a:pt x="1024" y="11"/>
                  </a:lnTo>
                  <a:lnTo>
                    <a:pt x="1098" y="24"/>
                  </a:lnTo>
                  <a:lnTo>
                    <a:pt x="1173" y="43"/>
                  </a:lnTo>
                  <a:lnTo>
                    <a:pt x="1244" y="67"/>
                  </a:lnTo>
                  <a:lnTo>
                    <a:pt x="1314" y="96"/>
                  </a:lnTo>
                  <a:lnTo>
                    <a:pt x="1383" y="131"/>
                  </a:lnTo>
                </a:path>
              </a:pathLst>
            </a:custGeom>
            <a:solidFill>
              <a:srgbClr val="00B0F0"/>
            </a:solidFill>
            <a:ln w="38100" cmpd="sng">
              <a:solidFill>
                <a:srgbClr val="FFFFFF"/>
              </a:solidFill>
              <a:prstDash val="solid"/>
              <a:round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7049" name="Freeform 25"/>
            <p:cNvSpPr>
              <a:spLocks/>
            </p:cNvSpPr>
            <p:nvPr/>
          </p:nvSpPr>
          <p:spPr bwMode="gray">
            <a:xfrm rot="21136938">
              <a:off x="2414" y="-114"/>
              <a:ext cx="806" cy="1967"/>
            </a:xfrm>
            <a:custGeom>
              <a:avLst/>
              <a:gdLst/>
              <a:ahLst/>
              <a:cxnLst>
                <a:cxn ang="0">
                  <a:pos x="1467" y="1246"/>
                </a:cxn>
                <a:cxn ang="0">
                  <a:pos x="1444" y="1390"/>
                </a:cxn>
                <a:cxn ang="0">
                  <a:pos x="1400" y="1529"/>
                </a:cxn>
                <a:cxn ang="0">
                  <a:pos x="1339" y="1662"/>
                </a:cxn>
                <a:cxn ang="0">
                  <a:pos x="1267" y="1784"/>
                </a:cxn>
                <a:cxn ang="0">
                  <a:pos x="1187" y="1898"/>
                </a:cxn>
                <a:cxn ang="0">
                  <a:pos x="1102" y="2002"/>
                </a:cxn>
                <a:cxn ang="0">
                  <a:pos x="1019" y="2094"/>
                </a:cxn>
                <a:cxn ang="0">
                  <a:pos x="939" y="2174"/>
                </a:cxn>
                <a:cxn ang="0">
                  <a:pos x="866" y="2239"/>
                </a:cxn>
                <a:cxn ang="0">
                  <a:pos x="806" y="2290"/>
                </a:cxn>
                <a:cxn ang="0">
                  <a:pos x="763" y="2325"/>
                </a:cxn>
                <a:cxn ang="0">
                  <a:pos x="739" y="2343"/>
                </a:cxn>
                <a:cxn ang="0">
                  <a:pos x="732" y="2343"/>
                </a:cxn>
                <a:cxn ang="0">
                  <a:pos x="709" y="2325"/>
                </a:cxn>
                <a:cxn ang="0">
                  <a:pos x="665" y="2290"/>
                </a:cxn>
                <a:cxn ang="0">
                  <a:pos x="604" y="2239"/>
                </a:cxn>
                <a:cxn ang="0">
                  <a:pos x="532" y="2174"/>
                </a:cxn>
                <a:cxn ang="0">
                  <a:pos x="452" y="2094"/>
                </a:cxn>
                <a:cxn ang="0">
                  <a:pos x="367" y="2002"/>
                </a:cxn>
                <a:cxn ang="0">
                  <a:pos x="284" y="1898"/>
                </a:cxn>
                <a:cxn ang="0">
                  <a:pos x="204" y="1784"/>
                </a:cxn>
                <a:cxn ang="0">
                  <a:pos x="131" y="1662"/>
                </a:cxn>
                <a:cxn ang="0">
                  <a:pos x="71" y="1529"/>
                </a:cxn>
                <a:cxn ang="0">
                  <a:pos x="27" y="1390"/>
                </a:cxn>
                <a:cxn ang="0">
                  <a:pos x="4" y="1246"/>
                </a:cxn>
                <a:cxn ang="0">
                  <a:pos x="4" y="1098"/>
                </a:cxn>
                <a:cxn ang="0">
                  <a:pos x="27" y="954"/>
                </a:cxn>
                <a:cxn ang="0">
                  <a:pos x="71" y="815"/>
                </a:cxn>
                <a:cxn ang="0">
                  <a:pos x="131" y="684"/>
                </a:cxn>
                <a:cxn ang="0">
                  <a:pos x="204" y="560"/>
                </a:cxn>
                <a:cxn ang="0">
                  <a:pos x="284" y="446"/>
                </a:cxn>
                <a:cxn ang="0">
                  <a:pos x="367" y="343"/>
                </a:cxn>
                <a:cxn ang="0">
                  <a:pos x="452" y="251"/>
                </a:cxn>
                <a:cxn ang="0">
                  <a:pos x="532" y="170"/>
                </a:cxn>
                <a:cxn ang="0">
                  <a:pos x="604" y="105"/>
                </a:cxn>
                <a:cxn ang="0">
                  <a:pos x="665" y="55"/>
                </a:cxn>
                <a:cxn ang="0">
                  <a:pos x="709" y="19"/>
                </a:cxn>
                <a:cxn ang="0">
                  <a:pos x="732" y="1"/>
                </a:cxn>
                <a:cxn ang="0">
                  <a:pos x="739" y="1"/>
                </a:cxn>
                <a:cxn ang="0">
                  <a:pos x="763" y="19"/>
                </a:cxn>
                <a:cxn ang="0">
                  <a:pos x="806" y="55"/>
                </a:cxn>
                <a:cxn ang="0">
                  <a:pos x="866" y="105"/>
                </a:cxn>
                <a:cxn ang="0">
                  <a:pos x="939" y="170"/>
                </a:cxn>
                <a:cxn ang="0">
                  <a:pos x="1019" y="251"/>
                </a:cxn>
                <a:cxn ang="0">
                  <a:pos x="1102" y="343"/>
                </a:cxn>
                <a:cxn ang="0">
                  <a:pos x="1187" y="446"/>
                </a:cxn>
                <a:cxn ang="0">
                  <a:pos x="1267" y="560"/>
                </a:cxn>
                <a:cxn ang="0">
                  <a:pos x="1339" y="684"/>
                </a:cxn>
                <a:cxn ang="0">
                  <a:pos x="1400" y="815"/>
                </a:cxn>
                <a:cxn ang="0">
                  <a:pos x="1444" y="954"/>
                </a:cxn>
                <a:cxn ang="0">
                  <a:pos x="1467" y="1098"/>
                </a:cxn>
              </a:cxnLst>
              <a:rect l="0" t="0" r="r" b="b"/>
              <a:pathLst>
                <a:path w="1470" h="2346">
                  <a:moveTo>
                    <a:pt x="1470" y="1173"/>
                  </a:moveTo>
                  <a:lnTo>
                    <a:pt x="1467" y="1246"/>
                  </a:lnTo>
                  <a:lnTo>
                    <a:pt x="1458" y="1319"/>
                  </a:lnTo>
                  <a:lnTo>
                    <a:pt x="1444" y="1390"/>
                  </a:lnTo>
                  <a:lnTo>
                    <a:pt x="1423" y="1462"/>
                  </a:lnTo>
                  <a:lnTo>
                    <a:pt x="1400" y="1529"/>
                  </a:lnTo>
                  <a:lnTo>
                    <a:pt x="1371" y="1596"/>
                  </a:lnTo>
                  <a:lnTo>
                    <a:pt x="1339" y="1662"/>
                  </a:lnTo>
                  <a:lnTo>
                    <a:pt x="1305" y="1724"/>
                  </a:lnTo>
                  <a:lnTo>
                    <a:pt x="1267" y="1784"/>
                  </a:lnTo>
                  <a:lnTo>
                    <a:pt x="1228" y="1843"/>
                  </a:lnTo>
                  <a:lnTo>
                    <a:pt x="1187" y="1898"/>
                  </a:lnTo>
                  <a:lnTo>
                    <a:pt x="1145" y="1952"/>
                  </a:lnTo>
                  <a:lnTo>
                    <a:pt x="1102" y="2002"/>
                  </a:lnTo>
                  <a:lnTo>
                    <a:pt x="1060" y="2050"/>
                  </a:lnTo>
                  <a:lnTo>
                    <a:pt x="1019" y="2094"/>
                  </a:lnTo>
                  <a:lnTo>
                    <a:pt x="978" y="2134"/>
                  </a:lnTo>
                  <a:lnTo>
                    <a:pt x="939" y="2174"/>
                  </a:lnTo>
                  <a:lnTo>
                    <a:pt x="901" y="2207"/>
                  </a:lnTo>
                  <a:lnTo>
                    <a:pt x="866" y="2239"/>
                  </a:lnTo>
                  <a:lnTo>
                    <a:pt x="835" y="2266"/>
                  </a:lnTo>
                  <a:lnTo>
                    <a:pt x="806" y="2290"/>
                  </a:lnTo>
                  <a:lnTo>
                    <a:pt x="783" y="2309"/>
                  </a:lnTo>
                  <a:lnTo>
                    <a:pt x="763" y="2325"/>
                  </a:lnTo>
                  <a:lnTo>
                    <a:pt x="748" y="2336"/>
                  </a:lnTo>
                  <a:lnTo>
                    <a:pt x="739" y="2343"/>
                  </a:lnTo>
                  <a:lnTo>
                    <a:pt x="735" y="2346"/>
                  </a:lnTo>
                  <a:lnTo>
                    <a:pt x="732" y="2343"/>
                  </a:lnTo>
                  <a:lnTo>
                    <a:pt x="723" y="2336"/>
                  </a:lnTo>
                  <a:lnTo>
                    <a:pt x="709" y="2325"/>
                  </a:lnTo>
                  <a:lnTo>
                    <a:pt x="688" y="2309"/>
                  </a:lnTo>
                  <a:lnTo>
                    <a:pt x="665" y="2290"/>
                  </a:lnTo>
                  <a:lnTo>
                    <a:pt x="636" y="2266"/>
                  </a:lnTo>
                  <a:lnTo>
                    <a:pt x="604" y="2239"/>
                  </a:lnTo>
                  <a:lnTo>
                    <a:pt x="570" y="2207"/>
                  </a:lnTo>
                  <a:lnTo>
                    <a:pt x="532" y="2174"/>
                  </a:lnTo>
                  <a:lnTo>
                    <a:pt x="493" y="2134"/>
                  </a:lnTo>
                  <a:lnTo>
                    <a:pt x="452" y="2094"/>
                  </a:lnTo>
                  <a:lnTo>
                    <a:pt x="410" y="2050"/>
                  </a:lnTo>
                  <a:lnTo>
                    <a:pt x="367" y="2002"/>
                  </a:lnTo>
                  <a:lnTo>
                    <a:pt x="325" y="1952"/>
                  </a:lnTo>
                  <a:lnTo>
                    <a:pt x="284" y="1898"/>
                  </a:lnTo>
                  <a:lnTo>
                    <a:pt x="243" y="1843"/>
                  </a:lnTo>
                  <a:lnTo>
                    <a:pt x="204" y="1784"/>
                  </a:lnTo>
                  <a:lnTo>
                    <a:pt x="166" y="1724"/>
                  </a:lnTo>
                  <a:lnTo>
                    <a:pt x="131" y="1662"/>
                  </a:lnTo>
                  <a:lnTo>
                    <a:pt x="100" y="1596"/>
                  </a:lnTo>
                  <a:lnTo>
                    <a:pt x="71" y="1529"/>
                  </a:lnTo>
                  <a:lnTo>
                    <a:pt x="48" y="1462"/>
                  </a:lnTo>
                  <a:lnTo>
                    <a:pt x="27" y="1390"/>
                  </a:lnTo>
                  <a:lnTo>
                    <a:pt x="13" y="1319"/>
                  </a:lnTo>
                  <a:lnTo>
                    <a:pt x="4" y="1246"/>
                  </a:lnTo>
                  <a:lnTo>
                    <a:pt x="0" y="1173"/>
                  </a:lnTo>
                  <a:lnTo>
                    <a:pt x="4" y="1098"/>
                  </a:lnTo>
                  <a:lnTo>
                    <a:pt x="13" y="1025"/>
                  </a:lnTo>
                  <a:lnTo>
                    <a:pt x="27" y="954"/>
                  </a:lnTo>
                  <a:lnTo>
                    <a:pt x="48" y="884"/>
                  </a:lnTo>
                  <a:lnTo>
                    <a:pt x="71" y="815"/>
                  </a:lnTo>
                  <a:lnTo>
                    <a:pt x="100" y="748"/>
                  </a:lnTo>
                  <a:lnTo>
                    <a:pt x="131" y="684"/>
                  </a:lnTo>
                  <a:lnTo>
                    <a:pt x="166" y="621"/>
                  </a:lnTo>
                  <a:lnTo>
                    <a:pt x="204" y="560"/>
                  </a:lnTo>
                  <a:lnTo>
                    <a:pt x="243" y="502"/>
                  </a:lnTo>
                  <a:lnTo>
                    <a:pt x="284" y="446"/>
                  </a:lnTo>
                  <a:lnTo>
                    <a:pt x="325" y="394"/>
                  </a:lnTo>
                  <a:lnTo>
                    <a:pt x="367" y="343"/>
                  </a:lnTo>
                  <a:lnTo>
                    <a:pt x="410" y="294"/>
                  </a:lnTo>
                  <a:lnTo>
                    <a:pt x="452" y="251"/>
                  </a:lnTo>
                  <a:lnTo>
                    <a:pt x="493" y="210"/>
                  </a:lnTo>
                  <a:lnTo>
                    <a:pt x="532" y="170"/>
                  </a:lnTo>
                  <a:lnTo>
                    <a:pt x="570" y="137"/>
                  </a:lnTo>
                  <a:lnTo>
                    <a:pt x="604" y="105"/>
                  </a:lnTo>
                  <a:lnTo>
                    <a:pt x="636" y="79"/>
                  </a:lnTo>
                  <a:lnTo>
                    <a:pt x="665" y="55"/>
                  </a:lnTo>
                  <a:lnTo>
                    <a:pt x="688" y="35"/>
                  </a:lnTo>
                  <a:lnTo>
                    <a:pt x="709" y="19"/>
                  </a:lnTo>
                  <a:lnTo>
                    <a:pt x="723" y="9"/>
                  </a:lnTo>
                  <a:lnTo>
                    <a:pt x="732" y="1"/>
                  </a:lnTo>
                  <a:lnTo>
                    <a:pt x="735" y="0"/>
                  </a:lnTo>
                  <a:lnTo>
                    <a:pt x="739" y="1"/>
                  </a:lnTo>
                  <a:lnTo>
                    <a:pt x="748" y="9"/>
                  </a:lnTo>
                  <a:lnTo>
                    <a:pt x="763" y="19"/>
                  </a:lnTo>
                  <a:lnTo>
                    <a:pt x="783" y="35"/>
                  </a:lnTo>
                  <a:lnTo>
                    <a:pt x="806" y="55"/>
                  </a:lnTo>
                  <a:lnTo>
                    <a:pt x="835" y="79"/>
                  </a:lnTo>
                  <a:lnTo>
                    <a:pt x="866" y="105"/>
                  </a:lnTo>
                  <a:lnTo>
                    <a:pt x="901" y="137"/>
                  </a:lnTo>
                  <a:lnTo>
                    <a:pt x="939" y="170"/>
                  </a:lnTo>
                  <a:lnTo>
                    <a:pt x="978" y="210"/>
                  </a:lnTo>
                  <a:lnTo>
                    <a:pt x="1019" y="251"/>
                  </a:lnTo>
                  <a:lnTo>
                    <a:pt x="1060" y="294"/>
                  </a:lnTo>
                  <a:lnTo>
                    <a:pt x="1102" y="343"/>
                  </a:lnTo>
                  <a:lnTo>
                    <a:pt x="1145" y="394"/>
                  </a:lnTo>
                  <a:lnTo>
                    <a:pt x="1187" y="446"/>
                  </a:lnTo>
                  <a:lnTo>
                    <a:pt x="1228" y="502"/>
                  </a:lnTo>
                  <a:lnTo>
                    <a:pt x="1267" y="560"/>
                  </a:lnTo>
                  <a:lnTo>
                    <a:pt x="1305" y="621"/>
                  </a:lnTo>
                  <a:lnTo>
                    <a:pt x="1339" y="684"/>
                  </a:lnTo>
                  <a:lnTo>
                    <a:pt x="1371" y="748"/>
                  </a:lnTo>
                  <a:lnTo>
                    <a:pt x="1400" y="815"/>
                  </a:lnTo>
                  <a:lnTo>
                    <a:pt x="1423" y="884"/>
                  </a:lnTo>
                  <a:lnTo>
                    <a:pt x="1444" y="954"/>
                  </a:lnTo>
                  <a:lnTo>
                    <a:pt x="1458" y="1025"/>
                  </a:lnTo>
                  <a:lnTo>
                    <a:pt x="1467" y="1098"/>
                  </a:lnTo>
                  <a:lnTo>
                    <a:pt x="1470" y="1173"/>
                  </a:lnTo>
                </a:path>
              </a:pathLst>
            </a:custGeom>
            <a:solidFill>
              <a:srgbClr val="53B749"/>
            </a:solidFill>
            <a:ln w="38100" cmpd="sng">
              <a:solidFill>
                <a:srgbClr val="FFFFFF"/>
              </a:solidFill>
              <a:prstDash val="solid"/>
              <a:round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7052" name="Freeform 28"/>
            <p:cNvSpPr>
              <a:spLocks/>
            </p:cNvSpPr>
            <p:nvPr/>
          </p:nvSpPr>
          <p:spPr bwMode="gray">
            <a:xfrm rot="20760356">
              <a:off x="783" y="2230"/>
              <a:ext cx="1835" cy="813"/>
            </a:xfrm>
            <a:custGeom>
              <a:avLst/>
              <a:gdLst/>
              <a:ahLst/>
              <a:cxnLst>
                <a:cxn ang="0">
                  <a:pos x="717" y="96"/>
                </a:cxn>
                <a:cxn ang="0">
                  <a:pos x="860" y="43"/>
                </a:cxn>
                <a:cxn ang="0">
                  <a:pos x="1008" y="11"/>
                </a:cxn>
                <a:cxn ang="0">
                  <a:pos x="1157" y="0"/>
                </a:cxn>
                <a:cxn ang="0">
                  <a:pos x="1306" y="3"/>
                </a:cxn>
                <a:cxn ang="0">
                  <a:pos x="1449" y="17"/>
                </a:cxn>
                <a:cxn ang="0">
                  <a:pos x="1583" y="42"/>
                </a:cxn>
                <a:cxn ang="0">
                  <a:pos x="1707" y="70"/>
                </a:cxn>
                <a:cxn ang="0">
                  <a:pos x="1815" y="102"/>
                </a:cxn>
                <a:cxn ang="0">
                  <a:pos x="1905" y="131"/>
                </a:cxn>
                <a:cxn ang="0">
                  <a:pos x="1972" y="157"/>
                </a:cxn>
                <a:cxn ang="0">
                  <a:pos x="2016" y="175"/>
                </a:cxn>
                <a:cxn ang="0">
                  <a:pos x="2032" y="182"/>
                </a:cxn>
                <a:cxn ang="0">
                  <a:pos x="2029" y="200"/>
                </a:cxn>
                <a:cxn ang="0">
                  <a:pos x="2022" y="249"/>
                </a:cxn>
                <a:cxn ang="0">
                  <a:pos x="2009" y="326"/>
                </a:cxn>
                <a:cxn ang="0">
                  <a:pos x="1989" y="427"/>
                </a:cxn>
                <a:cxn ang="0">
                  <a:pos x="1958" y="542"/>
                </a:cxn>
                <a:cxn ang="0">
                  <a:pos x="1919" y="672"/>
                </a:cxn>
                <a:cxn ang="0">
                  <a:pos x="1866" y="806"/>
                </a:cxn>
                <a:cxn ang="0">
                  <a:pos x="1802" y="944"/>
                </a:cxn>
                <a:cxn ang="0">
                  <a:pos x="1722" y="1076"/>
                </a:cxn>
                <a:cxn ang="0">
                  <a:pos x="1627" y="1202"/>
                </a:cxn>
                <a:cxn ang="0">
                  <a:pos x="1514" y="1313"/>
                </a:cxn>
                <a:cxn ang="0">
                  <a:pos x="1383" y="1405"/>
                </a:cxn>
                <a:cxn ang="0">
                  <a:pos x="1245" y="1469"/>
                </a:cxn>
                <a:cxn ang="0">
                  <a:pos x="1099" y="1511"/>
                </a:cxn>
                <a:cxn ang="0">
                  <a:pos x="950" y="1532"/>
                </a:cxn>
                <a:cxn ang="0">
                  <a:pos x="801" y="1536"/>
                </a:cxn>
                <a:cxn ang="0">
                  <a:pos x="654" y="1527"/>
                </a:cxn>
                <a:cxn ang="0">
                  <a:pos x="515" y="1507"/>
                </a:cxn>
                <a:cxn ang="0">
                  <a:pos x="385" y="1481"/>
                </a:cxn>
                <a:cxn ang="0">
                  <a:pos x="270" y="1450"/>
                </a:cxn>
                <a:cxn ang="0">
                  <a:pos x="170" y="1419"/>
                </a:cxn>
                <a:cxn ang="0">
                  <a:pos x="91" y="1390"/>
                </a:cxn>
                <a:cxn ang="0">
                  <a:pos x="34" y="1368"/>
                </a:cxn>
                <a:cxn ang="0">
                  <a:pos x="5" y="1357"/>
                </a:cxn>
                <a:cxn ang="0">
                  <a:pos x="0" y="1349"/>
                </a:cxn>
                <a:cxn ang="0">
                  <a:pos x="5" y="1316"/>
                </a:cxn>
                <a:cxn ang="0">
                  <a:pos x="15" y="1250"/>
                </a:cxn>
                <a:cxn ang="0">
                  <a:pos x="33" y="1161"/>
                </a:cxn>
                <a:cxn ang="0">
                  <a:pos x="57" y="1053"/>
                </a:cxn>
                <a:cxn ang="0">
                  <a:pos x="92" y="929"/>
                </a:cxn>
                <a:cxn ang="0">
                  <a:pos x="139" y="798"/>
                </a:cxn>
                <a:cxn ang="0">
                  <a:pos x="197" y="661"/>
                </a:cxn>
                <a:cxn ang="0">
                  <a:pos x="269" y="525"/>
                </a:cxn>
                <a:cxn ang="0">
                  <a:pos x="356" y="395"/>
                </a:cxn>
                <a:cxn ang="0">
                  <a:pos x="460" y="277"/>
                </a:cxn>
                <a:cxn ang="0">
                  <a:pos x="581" y="175"/>
                </a:cxn>
              </a:cxnLst>
              <a:rect l="0" t="0" r="r" b="b"/>
              <a:pathLst>
                <a:path w="2032" h="1536">
                  <a:moveTo>
                    <a:pt x="648" y="131"/>
                  </a:moveTo>
                  <a:lnTo>
                    <a:pt x="717" y="96"/>
                  </a:lnTo>
                  <a:lnTo>
                    <a:pt x="788" y="67"/>
                  </a:lnTo>
                  <a:lnTo>
                    <a:pt x="860" y="43"/>
                  </a:lnTo>
                  <a:lnTo>
                    <a:pt x="934" y="24"/>
                  </a:lnTo>
                  <a:lnTo>
                    <a:pt x="1008" y="11"/>
                  </a:lnTo>
                  <a:lnTo>
                    <a:pt x="1083" y="4"/>
                  </a:lnTo>
                  <a:lnTo>
                    <a:pt x="1157" y="0"/>
                  </a:lnTo>
                  <a:lnTo>
                    <a:pt x="1232" y="0"/>
                  </a:lnTo>
                  <a:lnTo>
                    <a:pt x="1306" y="3"/>
                  </a:lnTo>
                  <a:lnTo>
                    <a:pt x="1377" y="8"/>
                  </a:lnTo>
                  <a:lnTo>
                    <a:pt x="1449" y="17"/>
                  </a:lnTo>
                  <a:lnTo>
                    <a:pt x="1517" y="29"/>
                  </a:lnTo>
                  <a:lnTo>
                    <a:pt x="1583" y="42"/>
                  </a:lnTo>
                  <a:lnTo>
                    <a:pt x="1647" y="55"/>
                  </a:lnTo>
                  <a:lnTo>
                    <a:pt x="1707" y="70"/>
                  </a:lnTo>
                  <a:lnTo>
                    <a:pt x="1762" y="86"/>
                  </a:lnTo>
                  <a:lnTo>
                    <a:pt x="1815" y="102"/>
                  </a:lnTo>
                  <a:lnTo>
                    <a:pt x="1862" y="116"/>
                  </a:lnTo>
                  <a:lnTo>
                    <a:pt x="1905" y="131"/>
                  </a:lnTo>
                  <a:lnTo>
                    <a:pt x="1942" y="146"/>
                  </a:lnTo>
                  <a:lnTo>
                    <a:pt x="1972" y="157"/>
                  </a:lnTo>
                  <a:lnTo>
                    <a:pt x="1999" y="167"/>
                  </a:lnTo>
                  <a:lnTo>
                    <a:pt x="2016" y="175"/>
                  </a:lnTo>
                  <a:lnTo>
                    <a:pt x="2028" y="179"/>
                  </a:lnTo>
                  <a:lnTo>
                    <a:pt x="2032" y="182"/>
                  </a:lnTo>
                  <a:lnTo>
                    <a:pt x="2031" y="186"/>
                  </a:lnTo>
                  <a:lnTo>
                    <a:pt x="2029" y="200"/>
                  </a:lnTo>
                  <a:lnTo>
                    <a:pt x="2026" y="220"/>
                  </a:lnTo>
                  <a:lnTo>
                    <a:pt x="2022" y="249"/>
                  </a:lnTo>
                  <a:lnTo>
                    <a:pt x="2018" y="286"/>
                  </a:lnTo>
                  <a:lnTo>
                    <a:pt x="2009" y="326"/>
                  </a:lnTo>
                  <a:lnTo>
                    <a:pt x="2000" y="375"/>
                  </a:lnTo>
                  <a:lnTo>
                    <a:pt x="1989" y="427"/>
                  </a:lnTo>
                  <a:lnTo>
                    <a:pt x="1975" y="483"/>
                  </a:lnTo>
                  <a:lnTo>
                    <a:pt x="1958" y="542"/>
                  </a:lnTo>
                  <a:lnTo>
                    <a:pt x="1940" y="607"/>
                  </a:lnTo>
                  <a:lnTo>
                    <a:pt x="1919" y="672"/>
                  </a:lnTo>
                  <a:lnTo>
                    <a:pt x="1894" y="738"/>
                  </a:lnTo>
                  <a:lnTo>
                    <a:pt x="1866" y="806"/>
                  </a:lnTo>
                  <a:lnTo>
                    <a:pt x="1835" y="875"/>
                  </a:lnTo>
                  <a:lnTo>
                    <a:pt x="1802" y="944"/>
                  </a:lnTo>
                  <a:lnTo>
                    <a:pt x="1764" y="1011"/>
                  </a:lnTo>
                  <a:lnTo>
                    <a:pt x="1722" y="1076"/>
                  </a:lnTo>
                  <a:lnTo>
                    <a:pt x="1676" y="1141"/>
                  </a:lnTo>
                  <a:lnTo>
                    <a:pt x="1627" y="1202"/>
                  </a:lnTo>
                  <a:lnTo>
                    <a:pt x="1573" y="1259"/>
                  </a:lnTo>
                  <a:lnTo>
                    <a:pt x="1514" y="1313"/>
                  </a:lnTo>
                  <a:lnTo>
                    <a:pt x="1452" y="1361"/>
                  </a:lnTo>
                  <a:lnTo>
                    <a:pt x="1383" y="1405"/>
                  </a:lnTo>
                  <a:lnTo>
                    <a:pt x="1315" y="1440"/>
                  </a:lnTo>
                  <a:lnTo>
                    <a:pt x="1245" y="1469"/>
                  </a:lnTo>
                  <a:lnTo>
                    <a:pt x="1173" y="1494"/>
                  </a:lnTo>
                  <a:lnTo>
                    <a:pt x="1099" y="1511"/>
                  </a:lnTo>
                  <a:lnTo>
                    <a:pt x="1024" y="1524"/>
                  </a:lnTo>
                  <a:lnTo>
                    <a:pt x="950" y="1532"/>
                  </a:lnTo>
                  <a:lnTo>
                    <a:pt x="876" y="1536"/>
                  </a:lnTo>
                  <a:lnTo>
                    <a:pt x="801" y="1536"/>
                  </a:lnTo>
                  <a:lnTo>
                    <a:pt x="727" y="1533"/>
                  </a:lnTo>
                  <a:lnTo>
                    <a:pt x="654" y="1527"/>
                  </a:lnTo>
                  <a:lnTo>
                    <a:pt x="584" y="1518"/>
                  </a:lnTo>
                  <a:lnTo>
                    <a:pt x="515" y="1507"/>
                  </a:lnTo>
                  <a:lnTo>
                    <a:pt x="450" y="1495"/>
                  </a:lnTo>
                  <a:lnTo>
                    <a:pt x="385" y="1481"/>
                  </a:lnTo>
                  <a:lnTo>
                    <a:pt x="326" y="1466"/>
                  </a:lnTo>
                  <a:lnTo>
                    <a:pt x="270" y="1450"/>
                  </a:lnTo>
                  <a:lnTo>
                    <a:pt x="218" y="1434"/>
                  </a:lnTo>
                  <a:lnTo>
                    <a:pt x="170" y="1419"/>
                  </a:lnTo>
                  <a:lnTo>
                    <a:pt x="127" y="1405"/>
                  </a:lnTo>
                  <a:lnTo>
                    <a:pt x="91" y="1390"/>
                  </a:lnTo>
                  <a:lnTo>
                    <a:pt x="59" y="1378"/>
                  </a:lnTo>
                  <a:lnTo>
                    <a:pt x="34" y="1368"/>
                  </a:lnTo>
                  <a:lnTo>
                    <a:pt x="16" y="1361"/>
                  </a:lnTo>
                  <a:lnTo>
                    <a:pt x="5" y="1357"/>
                  </a:lnTo>
                  <a:lnTo>
                    <a:pt x="0" y="1355"/>
                  </a:lnTo>
                  <a:lnTo>
                    <a:pt x="0" y="1349"/>
                  </a:lnTo>
                  <a:lnTo>
                    <a:pt x="3" y="1336"/>
                  </a:lnTo>
                  <a:lnTo>
                    <a:pt x="5" y="1316"/>
                  </a:lnTo>
                  <a:lnTo>
                    <a:pt x="9" y="1287"/>
                  </a:lnTo>
                  <a:lnTo>
                    <a:pt x="15" y="1250"/>
                  </a:lnTo>
                  <a:lnTo>
                    <a:pt x="22" y="1209"/>
                  </a:lnTo>
                  <a:lnTo>
                    <a:pt x="33" y="1161"/>
                  </a:lnTo>
                  <a:lnTo>
                    <a:pt x="44" y="1109"/>
                  </a:lnTo>
                  <a:lnTo>
                    <a:pt x="57" y="1053"/>
                  </a:lnTo>
                  <a:lnTo>
                    <a:pt x="73" y="993"/>
                  </a:lnTo>
                  <a:lnTo>
                    <a:pt x="92" y="929"/>
                  </a:lnTo>
                  <a:lnTo>
                    <a:pt x="114" y="865"/>
                  </a:lnTo>
                  <a:lnTo>
                    <a:pt x="139" y="798"/>
                  </a:lnTo>
                  <a:lnTo>
                    <a:pt x="167" y="729"/>
                  </a:lnTo>
                  <a:lnTo>
                    <a:pt x="197" y="661"/>
                  </a:lnTo>
                  <a:lnTo>
                    <a:pt x="231" y="592"/>
                  </a:lnTo>
                  <a:lnTo>
                    <a:pt x="269" y="525"/>
                  </a:lnTo>
                  <a:lnTo>
                    <a:pt x="311" y="459"/>
                  </a:lnTo>
                  <a:lnTo>
                    <a:pt x="356" y="395"/>
                  </a:lnTo>
                  <a:lnTo>
                    <a:pt x="406" y="334"/>
                  </a:lnTo>
                  <a:lnTo>
                    <a:pt x="460" y="277"/>
                  </a:lnTo>
                  <a:lnTo>
                    <a:pt x="518" y="223"/>
                  </a:lnTo>
                  <a:lnTo>
                    <a:pt x="581" y="175"/>
                  </a:lnTo>
                  <a:lnTo>
                    <a:pt x="648" y="131"/>
                  </a:lnTo>
                </a:path>
              </a:pathLst>
            </a:custGeom>
            <a:solidFill>
              <a:srgbClr val="BC61CB"/>
            </a:solidFill>
            <a:ln w="38100" cmpd="sng">
              <a:solidFill>
                <a:srgbClr val="FFFFFF"/>
              </a:solidFill>
              <a:prstDash val="solid"/>
              <a:round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7048" name="Freeform 24"/>
            <p:cNvSpPr>
              <a:spLocks/>
            </p:cNvSpPr>
            <p:nvPr/>
          </p:nvSpPr>
          <p:spPr bwMode="gray">
            <a:xfrm rot="1286962">
              <a:off x="1968" y="2365"/>
              <a:ext cx="788" cy="1827"/>
            </a:xfrm>
            <a:custGeom>
              <a:avLst/>
              <a:gdLst/>
              <a:ahLst/>
              <a:cxnLst>
                <a:cxn ang="0">
                  <a:pos x="1467" y="1246"/>
                </a:cxn>
                <a:cxn ang="0">
                  <a:pos x="1444" y="1390"/>
                </a:cxn>
                <a:cxn ang="0">
                  <a:pos x="1400" y="1529"/>
                </a:cxn>
                <a:cxn ang="0">
                  <a:pos x="1339" y="1662"/>
                </a:cxn>
                <a:cxn ang="0">
                  <a:pos x="1267" y="1784"/>
                </a:cxn>
                <a:cxn ang="0">
                  <a:pos x="1187" y="1898"/>
                </a:cxn>
                <a:cxn ang="0">
                  <a:pos x="1102" y="2002"/>
                </a:cxn>
                <a:cxn ang="0">
                  <a:pos x="1019" y="2094"/>
                </a:cxn>
                <a:cxn ang="0">
                  <a:pos x="939" y="2174"/>
                </a:cxn>
                <a:cxn ang="0">
                  <a:pos x="866" y="2240"/>
                </a:cxn>
                <a:cxn ang="0">
                  <a:pos x="806" y="2291"/>
                </a:cxn>
                <a:cxn ang="0">
                  <a:pos x="763" y="2326"/>
                </a:cxn>
                <a:cxn ang="0">
                  <a:pos x="739" y="2343"/>
                </a:cxn>
                <a:cxn ang="0">
                  <a:pos x="732" y="2343"/>
                </a:cxn>
                <a:cxn ang="0">
                  <a:pos x="709" y="2326"/>
                </a:cxn>
                <a:cxn ang="0">
                  <a:pos x="665" y="2291"/>
                </a:cxn>
                <a:cxn ang="0">
                  <a:pos x="604" y="2240"/>
                </a:cxn>
                <a:cxn ang="0">
                  <a:pos x="532" y="2174"/>
                </a:cxn>
                <a:cxn ang="0">
                  <a:pos x="452" y="2094"/>
                </a:cxn>
                <a:cxn ang="0">
                  <a:pos x="367" y="2002"/>
                </a:cxn>
                <a:cxn ang="0">
                  <a:pos x="284" y="1898"/>
                </a:cxn>
                <a:cxn ang="0">
                  <a:pos x="204" y="1784"/>
                </a:cxn>
                <a:cxn ang="0">
                  <a:pos x="131" y="1662"/>
                </a:cxn>
                <a:cxn ang="0">
                  <a:pos x="71" y="1529"/>
                </a:cxn>
                <a:cxn ang="0">
                  <a:pos x="27" y="1390"/>
                </a:cxn>
                <a:cxn ang="0">
                  <a:pos x="4" y="1246"/>
                </a:cxn>
                <a:cxn ang="0">
                  <a:pos x="4" y="1099"/>
                </a:cxn>
                <a:cxn ang="0">
                  <a:pos x="27" y="954"/>
                </a:cxn>
                <a:cxn ang="0">
                  <a:pos x="71" y="816"/>
                </a:cxn>
                <a:cxn ang="0">
                  <a:pos x="131" y="684"/>
                </a:cxn>
                <a:cxn ang="0">
                  <a:pos x="204" y="560"/>
                </a:cxn>
                <a:cxn ang="0">
                  <a:pos x="284" y="446"/>
                </a:cxn>
                <a:cxn ang="0">
                  <a:pos x="367" y="343"/>
                </a:cxn>
                <a:cxn ang="0">
                  <a:pos x="452" y="251"/>
                </a:cxn>
                <a:cxn ang="0">
                  <a:pos x="532" y="171"/>
                </a:cxn>
                <a:cxn ang="0">
                  <a:pos x="604" y="105"/>
                </a:cxn>
                <a:cxn ang="0">
                  <a:pos x="665" y="55"/>
                </a:cxn>
                <a:cxn ang="0">
                  <a:pos x="709" y="19"/>
                </a:cxn>
                <a:cxn ang="0">
                  <a:pos x="732" y="1"/>
                </a:cxn>
                <a:cxn ang="0">
                  <a:pos x="739" y="1"/>
                </a:cxn>
                <a:cxn ang="0">
                  <a:pos x="763" y="19"/>
                </a:cxn>
                <a:cxn ang="0">
                  <a:pos x="806" y="55"/>
                </a:cxn>
                <a:cxn ang="0">
                  <a:pos x="866" y="105"/>
                </a:cxn>
                <a:cxn ang="0">
                  <a:pos x="939" y="171"/>
                </a:cxn>
                <a:cxn ang="0">
                  <a:pos x="1019" y="251"/>
                </a:cxn>
                <a:cxn ang="0">
                  <a:pos x="1102" y="343"/>
                </a:cxn>
                <a:cxn ang="0">
                  <a:pos x="1187" y="446"/>
                </a:cxn>
                <a:cxn ang="0">
                  <a:pos x="1267" y="560"/>
                </a:cxn>
                <a:cxn ang="0">
                  <a:pos x="1339" y="684"/>
                </a:cxn>
                <a:cxn ang="0">
                  <a:pos x="1400" y="816"/>
                </a:cxn>
                <a:cxn ang="0">
                  <a:pos x="1444" y="954"/>
                </a:cxn>
                <a:cxn ang="0">
                  <a:pos x="1467" y="1099"/>
                </a:cxn>
              </a:cxnLst>
              <a:rect l="0" t="0" r="r" b="b"/>
              <a:pathLst>
                <a:path w="1470" h="2346">
                  <a:moveTo>
                    <a:pt x="1470" y="1173"/>
                  </a:moveTo>
                  <a:lnTo>
                    <a:pt x="1467" y="1246"/>
                  </a:lnTo>
                  <a:lnTo>
                    <a:pt x="1458" y="1319"/>
                  </a:lnTo>
                  <a:lnTo>
                    <a:pt x="1444" y="1390"/>
                  </a:lnTo>
                  <a:lnTo>
                    <a:pt x="1423" y="1462"/>
                  </a:lnTo>
                  <a:lnTo>
                    <a:pt x="1400" y="1529"/>
                  </a:lnTo>
                  <a:lnTo>
                    <a:pt x="1371" y="1596"/>
                  </a:lnTo>
                  <a:lnTo>
                    <a:pt x="1339" y="1662"/>
                  </a:lnTo>
                  <a:lnTo>
                    <a:pt x="1305" y="1725"/>
                  </a:lnTo>
                  <a:lnTo>
                    <a:pt x="1267" y="1784"/>
                  </a:lnTo>
                  <a:lnTo>
                    <a:pt x="1228" y="1843"/>
                  </a:lnTo>
                  <a:lnTo>
                    <a:pt x="1187" y="1898"/>
                  </a:lnTo>
                  <a:lnTo>
                    <a:pt x="1145" y="1952"/>
                  </a:lnTo>
                  <a:lnTo>
                    <a:pt x="1102" y="2002"/>
                  </a:lnTo>
                  <a:lnTo>
                    <a:pt x="1060" y="2050"/>
                  </a:lnTo>
                  <a:lnTo>
                    <a:pt x="1019" y="2094"/>
                  </a:lnTo>
                  <a:lnTo>
                    <a:pt x="978" y="2135"/>
                  </a:lnTo>
                  <a:lnTo>
                    <a:pt x="939" y="2174"/>
                  </a:lnTo>
                  <a:lnTo>
                    <a:pt x="901" y="2207"/>
                  </a:lnTo>
                  <a:lnTo>
                    <a:pt x="866" y="2240"/>
                  </a:lnTo>
                  <a:lnTo>
                    <a:pt x="835" y="2266"/>
                  </a:lnTo>
                  <a:lnTo>
                    <a:pt x="806" y="2291"/>
                  </a:lnTo>
                  <a:lnTo>
                    <a:pt x="783" y="2310"/>
                  </a:lnTo>
                  <a:lnTo>
                    <a:pt x="763" y="2326"/>
                  </a:lnTo>
                  <a:lnTo>
                    <a:pt x="748" y="2336"/>
                  </a:lnTo>
                  <a:lnTo>
                    <a:pt x="739" y="2343"/>
                  </a:lnTo>
                  <a:lnTo>
                    <a:pt x="735" y="2346"/>
                  </a:lnTo>
                  <a:lnTo>
                    <a:pt x="732" y="2343"/>
                  </a:lnTo>
                  <a:lnTo>
                    <a:pt x="723" y="2336"/>
                  </a:lnTo>
                  <a:lnTo>
                    <a:pt x="709" y="2326"/>
                  </a:lnTo>
                  <a:lnTo>
                    <a:pt x="688" y="2310"/>
                  </a:lnTo>
                  <a:lnTo>
                    <a:pt x="665" y="2291"/>
                  </a:lnTo>
                  <a:lnTo>
                    <a:pt x="636" y="2266"/>
                  </a:lnTo>
                  <a:lnTo>
                    <a:pt x="604" y="2240"/>
                  </a:lnTo>
                  <a:lnTo>
                    <a:pt x="570" y="2207"/>
                  </a:lnTo>
                  <a:lnTo>
                    <a:pt x="532" y="2174"/>
                  </a:lnTo>
                  <a:lnTo>
                    <a:pt x="493" y="2135"/>
                  </a:lnTo>
                  <a:lnTo>
                    <a:pt x="452" y="2094"/>
                  </a:lnTo>
                  <a:lnTo>
                    <a:pt x="410" y="2050"/>
                  </a:lnTo>
                  <a:lnTo>
                    <a:pt x="367" y="2002"/>
                  </a:lnTo>
                  <a:lnTo>
                    <a:pt x="325" y="1952"/>
                  </a:lnTo>
                  <a:lnTo>
                    <a:pt x="284" y="1898"/>
                  </a:lnTo>
                  <a:lnTo>
                    <a:pt x="243" y="1843"/>
                  </a:lnTo>
                  <a:lnTo>
                    <a:pt x="204" y="1784"/>
                  </a:lnTo>
                  <a:lnTo>
                    <a:pt x="166" y="1725"/>
                  </a:lnTo>
                  <a:lnTo>
                    <a:pt x="131" y="1662"/>
                  </a:lnTo>
                  <a:lnTo>
                    <a:pt x="100" y="1596"/>
                  </a:lnTo>
                  <a:lnTo>
                    <a:pt x="71" y="1529"/>
                  </a:lnTo>
                  <a:lnTo>
                    <a:pt x="48" y="1462"/>
                  </a:lnTo>
                  <a:lnTo>
                    <a:pt x="27" y="1390"/>
                  </a:lnTo>
                  <a:lnTo>
                    <a:pt x="13" y="1319"/>
                  </a:lnTo>
                  <a:lnTo>
                    <a:pt x="4" y="1246"/>
                  </a:lnTo>
                  <a:lnTo>
                    <a:pt x="0" y="1173"/>
                  </a:lnTo>
                  <a:lnTo>
                    <a:pt x="4" y="1099"/>
                  </a:lnTo>
                  <a:lnTo>
                    <a:pt x="13" y="1026"/>
                  </a:lnTo>
                  <a:lnTo>
                    <a:pt x="27" y="954"/>
                  </a:lnTo>
                  <a:lnTo>
                    <a:pt x="48" y="884"/>
                  </a:lnTo>
                  <a:lnTo>
                    <a:pt x="71" y="816"/>
                  </a:lnTo>
                  <a:lnTo>
                    <a:pt x="100" y="748"/>
                  </a:lnTo>
                  <a:lnTo>
                    <a:pt x="131" y="684"/>
                  </a:lnTo>
                  <a:lnTo>
                    <a:pt x="166" y="621"/>
                  </a:lnTo>
                  <a:lnTo>
                    <a:pt x="204" y="560"/>
                  </a:lnTo>
                  <a:lnTo>
                    <a:pt x="243" y="502"/>
                  </a:lnTo>
                  <a:lnTo>
                    <a:pt x="284" y="446"/>
                  </a:lnTo>
                  <a:lnTo>
                    <a:pt x="325" y="394"/>
                  </a:lnTo>
                  <a:lnTo>
                    <a:pt x="367" y="343"/>
                  </a:lnTo>
                  <a:lnTo>
                    <a:pt x="410" y="295"/>
                  </a:lnTo>
                  <a:lnTo>
                    <a:pt x="452" y="251"/>
                  </a:lnTo>
                  <a:lnTo>
                    <a:pt x="493" y="210"/>
                  </a:lnTo>
                  <a:lnTo>
                    <a:pt x="532" y="171"/>
                  </a:lnTo>
                  <a:lnTo>
                    <a:pt x="570" y="137"/>
                  </a:lnTo>
                  <a:lnTo>
                    <a:pt x="604" y="105"/>
                  </a:lnTo>
                  <a:lnTo>
                    <a:pt x="636" y="79"/>
                  </a:lnTo>
                  <a:lnTo>
                    <a:pt x="665" y="55"/>
                  </a:lnTo>
                  <a:lnTo>
                    <a:pt x="688" y="35"/>
                  </a:lnTo>
                  <a:lnTo>
                    <a:pt x="709" y="19"/>
                  </a:lnTo>
                  <a:lnTo>
                    <a:pt x="723" y="9"/>
                  </a:lnTo>
                  <a:lnTo>
                    <a:pt x="732" y="1"/>
                  </a:lnTo>
                  <a:lnTo>
                    <a:pt x="735" y="0"/>
                  </a:lnTo>
                  <a:lnTo>
                    <a:pt x="739" y="1"/>
                  </a:lnTo>
                  <a:lnTo>
                    <a:pt x="748" y="9"/>
                  </a:lnTo>
                  <a:lnTo>
                    <a:pt x="763" y="19"/>
                  </a:lnTo>
                  <a:lnTo>
                    <a:pt x="783" y="35"/>
                  </a:lnTo>
                  <a:lnTo>
                    <a:pt x="806" y="55"/>
                  </a:lnTo>
                  <a:lnTo>
                    <a:pt x="835" y="79"/>
                  </a:lnTo>
                  <a:lnTo>
                    <a:pt x="866" y="105"/>
                  </a:lnTo>
                  <a:lnTo>
                    <a:pt x="901" y="137"/>
                  </a:lnTo>
                  <a:lnTo>
                    <a:pt x="939" y="171"/>
                  </a:lnTo>
                  <a:lnTo>
                    <a:pt x="978" y="210"/>
                  </a:lnTo>
                  <a:lnTo>
                    <a:pt x="1019" y="251"/>
                  </a:lnTo>
                  <a:lnTo>
                    <a:pt x="1060" y="295"/>
                  </a:lnTo>
                  <a:lnTo>
                    <a:pt x="1102" y="343"/>
                  </a:lnTo>
                  <a:lnTo>
                    <a:pt x="1145" y="394"/>
                  </a:lnTo>
                  <a:lnTo>
                    <a:pt x="1187" y="446"/>
                  </a:lnTo>
                  <a:lnTo>
                    <a:pt x="1228" y="502"/>
                  </a:lnTo>
                  <a:lnTo>
                    <a:pt x="1267" y="560"/>
                  </a:lnTo>
                  <a:lnTo>
                    <a:pt x="1305" y="621"/>
                  </a:lnTo>
                  <a:lnTo>
                    <a:pt x="1339" y="684"/>
                  </a:lnTo>
                  <a:lnTo>
                    <a:pt x="1371" y="748"/>
                  </a:lnTo>
                  <a:lnTo>
                    <a:pt x="1400" y="816"/>
                  </a:lnTo>
                  <a:lnTo>
                    <a:pt x="1423" y="884"/>
                  </a:lnTo>
                  <a:lnTo>
                    <a:pt x="1444" y="954"/>
                  </a:lnTo>
                  <a:lnTo>
                    <a:pt x="1458" y="1026"/>
                  </a:lnTo>
                  <a:lnTo>
                    <a:pt x="1467" y="1099"/>
                  </a:lnTo>
                  <a:lnTo>
                    <a:pt x="1470" y="1173"/>
                  </a:lnTo>
                </a:path>
              </a:pathLst>
            </a:custGeom>
            <a:gradFill flip="none" rotWithShape="1">
              <a:gsLst>
                <a:gs pos="0">
                  <a:srgbClr val="FF0066">
                    <a:gamma/>
                    <a:shade val="46275"/>
                    <a:invGamma/>
                  </a:srgbClr>
                </a:gs>
                <a:gs pos="100000">
                  <a:srgbClr val="FF0066"/>
                </a:gs>
              </a:gsLst>
              <a:path path="circle">
                <a:fillToRect l="100000" t="100000"/>
              </a:path>
              <a:tileRect r="-100000" b="-100000"/>
            </a:gradFill>
            <a:ln w="38100" cmpd="sng">
              <a:solidFill>
                <a:srgbClr val="FFFFFF"/>
              </a:solidFill>
              <a:prstDash val="solid"/>
              <a:round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7050" name="Freeform 26"/>
            <p:cNvSpPr>
              <a:spLocks/>
            </p:cNvSpPr>
            <p:nvPr/>
          </p:nvSpPr>
          <p:spPr bwMode="gray">
            <a:xfrm rot="1104276">
              <a:off x="3221" y="2337"/>
              <a:ext cx="1697" cy="933"/>
            </a:xfrm>
            <a:custGeom>
              <a:avLst/>
              <a:gdLst/>
              <a:ahLst/>
              <a:cxnLst>
                <a:cxn ang="0">
                  <a:pos x="1451" y="175"/>
                </a:cxn>
                <a:cxn ang="0">
                  <a:pos x="1572" y="277"/>
                </a:cxn>
                <a:cxn ang="0">
                  <a:pos x="1676" y="395"/>
                </a:cxn>
                <a:cxn ang="0">
                  <a:pos x="1763" y="525"/>
                </a:cxn>
                <a:cxn ang="0">
                  <a:pos x="1835" y="661"/>
                </a:cxn>
                <a:cxn ang="0">
                  <a:pos x="1893" y="798"/>
                </a:cxn>
                <a:cxn ang="0">
                  <a:pos x="1940" y="929"/>
                </a:cxn>
                <a:cxn ang="0">
                  <a:pos x="1975" y="1053"/>
                </a:cxn>
                <a:cxn ang="0">
                  <a:pos x="2000" y="1161"/>
                </a:cxn>
                <a:cxn ang="0">
                  <a:pos x="2017" y="1250"/>
                </a:cxn>
                <a:cxn ang="0">
                  <a:pos x="2026" y="1316"/>
                </a:cxn>
                <a:cxn ang="0">
                  <a:pos x="2030" y="1349"/>
                </a:cxn>
                <a:cxn ang="0">
                  <a:pos x="2027" y="1357"/>
                </a:cxn>
                <a:cxn ang="0">
                  <a:pos x="1998" y="1368"/>
                </a:cxn>
                <a:cxn ang="0">
                  <a:pos x="1941" y="1390"/>
                </a:cxn>
                <a:cxn ang="0">
                  <a:pos x="1861" y="1419"/>
                </a:cxn>
                <a:cxn ang="0">
                  <a:pos x="1762" y="1450"/>
                </a:cxn>
                <a:cxn ang="0">
                  <a:pos x="1647" y="1481"/>
                </a:cxn>
                <a:cxn ang="0">
                  <a:pos x="1517" y="1507"/>
                </a:cxn>
                <a:cxn ang="0">
                  <a:pos x="1377" y="1527"/>
                </a:cxn>
                <a:cxn ang="0">
                  <a:pos x="1231" y="1536"/>
                </a:cxn>
                <a:cxn ang="0">
                  <a:pos x="1082" y="1532"/>
                </a:cxn>
                <a:cxn ang="0">
                  <a:pos x="933" y="1511"/>
                </a:cxn>
                <a:cxn ang="0">
                  <a:pos x="787" y="1469"/>
                </a:cxn>
                <a:cxn ang="0">
                  <a:pos x="647" y="1405"/>
                </a:cxn>
                <a:cxn ang="0">
                  <a:pos x="518" y="1313"/>
                </a:cxn>
                <a:cxn ang="0">
                  <a:pos x="405" y="1202"/>
                </a:cxn>
                <a:cxn ang="0">
                  <a:pos x="311" y="1076"/>
                </a:cxn>
                <a:cxn ang="0">
                  <a:pos x="230" y="944"/>
                </a:cxn>
                <a:cxn ang="0">
                  <a:pos x="166" y="806"/>
                </a:cxn>
                <a:cxn ang="0">
                  <a:pos x="114" y="672"/>
                </a:cxn>
                <a:cxn ang="0">
                  <a:pos x="73" y="542"/>
                </a:cxn>
                <a:cxn ang="0">
                  <a:pos x="44" y="427"/>
                </a:cxn>
                <a:cxn ang="0">
                  <a:pos x="22" y="326"/>
                </a:cxn>
                <a:cxn ang="0">
                  <a:pos x="9" y="249"/>
                </a:cxn>
                <a:cxn ang="0">
                  <a:pos x="3" y="200"/>
                </a:cxn>
                <a:cxn ang="0">
                  <a:pos x="0" y="182"/>
                </a:cxn>
                <a:cxn ang="0">
                  <a:pos x="16" y="175"/>
                </a:cxn>
                <a:cxn ang="0">
                  <a:pos x="58" y="157"/>
                </a:cxn>
                <a:cxn ang="0">
                  <a:pos x="127" y="131"/>
                </a:cxn>
                <a:cxn ang="0">
                  <a:pos x="217" y="102"/>
                </a:cxn>
                <a:cxn ang="0">
                  <a:pos x="325" y="70"/>
                </a:cxn>
                <a:cxn ang="0">
                  <a:pos x="449" y="42"/>
                </a:cxn>
                <a:cxn ang="0">
                  <a:pos x="583" y="17"/>
                </a:cxn>
                <a:cxn ang="0">
                  <a:pos x="726" y="3"/>
                </a:cxn>
                <a:cxn ang="0">
                  <a:pos x="875" y="0"/>
                </a:cxn>
                <a:cxn ang="0">
                  <a:pos x="1024" y="11"/>
                </a:cxn>
                <a:cxn ang="0">
                  <a:pos x="1173" y="43"/>
                </a:cxn>
                <a:cxn ang="0">
                  <a:pos x="1314" y="96"/>
                </a:cxn>
              </a:cxnLst>
              <a:rect l="0" t="0" r="r" b="b"/>
              <a:pathLst>
                <a:path w="2032" h="1536">
                  <a:moveTo>
                    <a:pt x="1383" y="131"/>
                  </a:moveTo>
                  <a:lnTo>
                    <a:pt x="1451" y="175"/>
                  </a:lnTo>
                  <a:lnTo>
                    <a:pt x="1514" y="223"/>
                  </a:lnTo>
                  <a:lnTo>
                    <a:pt x="1572" y="277"/>
                  </a:lnTo>
                  <a:lnTo>
                    <a:pt x="1626" y="334"/>
                  </a:lnTo>
                  <a:lnTo>
                    <a:pt x="1676" y="395"/>
                  </a:lnTo>
                  <a:lnTo>
                    <a:pt x="1721" y="459"/>
                  </a:lnTo>
                  <a:lnTo>
                    <a:pt x="1763" y="525"/>
                  </a:lnTo>
                  <a:lnTo>
                    <a:pt x="1801" y="592"/>
                  </a:lnTo>
                  <a:lnTo>
                    <a:pt x="1835" y="661"/>
                  </a:lnTo>
                  <a:lnTo>
                    <a:pt x="1865" y="729"/>
                  </a:lnTo>
                  <a:lnTo>
                    <a:pt x="1893" y="798"/>
                  </a:lnTo>
                  <a:lnTo>
                    <a:pt x="1918" y="865"/>
                  </a:lnTo>
                  <a:lnTo>
                    <a:pt x="1940" y="929"/>
                  </a:lnTo>
                  <a:lnTo>
                    <a:pt x="1957" y="993"/>
                  </a:lnTo>
                  <a:lnTo>
                    <a:pt x="1975" y="1053"/>
                  </a:lnTo>
                  <a:lnTo>
                    <a:pt x="1988" y="1109"/>
                  </a:lnTo>
                  <a:lnTo>
                    <a:pt x="2000" y="1161"/>
                  </a:lnTo>
                  <a:lnTo>
                    <a:pt x="2008" y="1209"/>
                  </a:lnTo>
                  <a:lnTo>
                    <a:pt x="2017" y="1250"/>
                  </a:lnTo>
                  <a:lnTo>
                    <a:pt x="2021" y="1287"/>
                  </a:lnTo>
                  <a:lnTo>
                    <a:pt x="2026" y="1316"/>
                  </a:lnTo>
                  <a:lnTo>
                    <a:pt x="2029" y="1336"/>
                  </a:lnTo>
                  <a:lnTo>
                    <a:pt x="2030" y="1349"/>
                  </a:lnTo>
                  <a:lnTo>
                    <a:pt x="2032" y="1355"/>
                  </a:lnTo>
                  <a:lnTo>
                    <a:pt x="2027" y="1357"/>
                  </a:lnTo>
                  <a:lnTo>
                    <a:pt x="2016" y="1361"/>
                  </a:lnTo>
                  <a:lnTo>
                    <a:pt x="1998" y="1368"/>
                  </a:lnTo>
                  <a:lnTo>
                    <a:pt x="1972" y="1378"/>
                  </a:lnTo>
                  <a:lnTo>
                    <a:pt x="1941" y="1390"/>
                  </a:lnTo>
                  <a:lnTo>
                    <a:pt x="1905" y="1405"/>
                  </a:lnTo>
                  <a:lnTo>
                    <a:pt x="1861" y="1419"/>
                  </a:lnTo>
                  <a:lnTo>
                    <a:pt x="1814" y="1434"/>
                  </a:lnTo>
                  <a:lnTo>
                    <a:pt x="1762" y="1450"/>
                  </a:lnTo>
                  <a:lnTo>
                    <a:pt x="1706" y="1466"/>
                  </a:lnTo>
                  <a:lnTo>
                    <a:pt x="1647" y="1481"/>
                  </a:lnTo>
                  <a:lnTo>
                    <a:pt x="1582" y="1495"/>
                  </a:lnTo>
                  <a:lnTo>
                    <a:pt x="1517" y="1507"/>
                  </a:lnTo>
                  <a:lnTo>
                    <a:pt x="1448" y="1518"/>
                  </a:lnTo>
                  <a:lnTo>
                    <a:pt x="1377" y="1527"/>
                  </a:lnTo>
                  <a:lnTo>
                    <a:pt x="1305" y="1533"/>
                  </a:lnTo>
                  <a:lnTo>
                    <a:pt x="1231" y="1536"/>
                  </a:lnTo>
                  <a:lnTo>
                    <a:pt x="1157" y="1536"/>
                  </a:lnTo>
                  <a:lnTo>
                    <a:pt x="1082" y="1532"/>
                  </a:lnTo>
                  <a:lnTo>
                    <a:pt x="1008" y="1524"/>
                  </a:lnTo>
                  <a:lnTo>
                    <a:pt x="933" y="1511"/>
                  </a:lnTo>
                  <a:lnTo>
                    <a:pt x="859" y="1494"/>
                  </a:lnTo>
                  <a:lnTo>
                    <a:pt x="787" y="1469"/>
                  </a:lnTo>
                  <a:lnTo>
                    <a:pt x="716" y="1440"/>
                  </a:lnTo>
                  <a:lnTo>
                    <a:pt x="647" y="1405"/>
                  </a:lnTo>
                  <a:lnTo>
                    <a:pt x="580" y="1361"/>
                  </a:lnTo>
                  <a:lnTo>
                    <a:pt x="518" y="1313"/>
                  </a:lnTo>
                  <a:lnTo>
                    <a:pt x="459" y="1259"/>
                  </a:lnTo>
                  <a:lnTo>
                    <a:pt x="405" y="1202"/>
                  </a:lnTo>
                  <a:lnTo>
                    <a:pt x="356" y="1141"/>
                  </a:lnTo>
                  <a:lnTo>
                    <a:pt x="311" y="1076"/>
                  </a:lnTo>
                  <a:lnTo>
                    <a:pt x="268" y="1011"/>
                  </a:lnTo>
                  <a:lnTo>
                    <a:pt x="230" y="944"/>
                  </a:lnTo>
                  <a:lnTo>
                    <a:pt x="197" y="875"/>
                  </a:lnTo>
                  <a:lnTo>
                    <a:pt x="166" y="806"/>
                  </a:lnTo>
                  <a:lnTo>
                    <a:pt x="138" y="738"/>
                  </a:lnTo>
                  <a:lnTo>
                    <a:pt x="114" y="672"/>
                  </a:lnTo>
                  <a:lnTo>
                    <a:pt x="92" y="607"/>
                  </a:lnTo>
                  <a:lnTo>
                    <a:pt x="73" y="542"/>
                  </a:lnTo>
                  <a:lnTo>
                    <a:pt x="57" y="483"/>
                  </a:lnTo>
                  <a:lnTo>
                    <a:pt x="44" y="427"/>
                  </a:lnTo>
                  <a:lnTo>
                    <a:pt x="32" y="375"/>
                  </a:lnTo>
                  <a:lnTo>
                    <a:pt x="22" y="326"/>
                  </a:lnTo>
                  <a:lnTo>
                    <a:pt x="14" y="286"/>
                  </a:lnTo>
                  <a:lnTo>
                    <a:pt x="9" y="249"/>
                  </a:lnTo>
                  <a:lnTo>
                    <a:pt x="4" y="220"/>
                  </a:lnTo>
                  <a:lnTo>
                    <a:pt x="3" y="200"/>
                  </a:lnTo>
                  <a:lnTo>
                    <a:pt x="0" y="186"/>
                  </a:lnTo>
                  <a:lnTo>
                    <a:pt x="0" y="182"/>
                  </a:lnTo>
                  <a:lnTo>
                    <a:pt x="4" y="179"/>
                  </a:lnTo>
                  <a:lnTo>
                    <a:pt x="16" y="175"/>
                  </a:lnTo>
                  <a:lnTo>
                    <a:pt x="33" y="167"/>
                  </a:lnTo>
                  <a:lnTo>
                    <a:pt x="58" y="157"/>
                  </a:lnTo>
                  <a:lnTo>
                    <a:pt x="90" y="146"/>
                  </a:lnTo>
                  <a:lnTo>
                    <a:pt x="127" y="131"/>
                  </a:lnTo>
                  <a:lnTo>
                    <a:pt x="169" y="116"/>
                  </a:lnTo>
                  <a:lnTo>
                    <a:pt x="217" y="102"/>
                  </a:lnTo>
                  <a:lnTo>
                    <a:pt x="270" y="86"/>
                  </a:lnTo>
                  <a:lnTo>
                    <a:pt x="325" y="70"/>
                  </a:lnTo>
                  <a:lnTo>
                    <a:pt x="385" y="55"/>
                  </a:lnTo>
                  <a:lnTo>
                    <a:pt x="449" y="42"/>
                  </a:lnTo>
                  <a:lnTo>
                    <a:pt x="515" y="29"/>
                  </a:lnTo>
                  <a:lnTo>
                    <a:pt x="583" y="17"/>
                  </a:lnTo>
                  <a:lnTo>
                    <a:pt x="653" y="8"/>
                  </a:lnTo>
                  <a:lnTo>
                    <a:pt x="726" y="3"/>
                  </a:lnTo>
                  <a:lnTo>
                    <a:pt x="801" y="0"/>
                  </a:lnTo>
                  <a:lnTo>
                    <a:pt x="875" y="0"/>
                  </a:lnTo>
                  <a:lnTo>
                    <a:pt x="949" y="4"/>
                  </a:lnTo>
                  <a:lnTo>
                    <a:pt x="1024" y="11"/>
                  </a:lnTo>
                  <a:lnTo>
                    <a:pt x="1098" y="24"/>
                  </a:lnTo>
                  <a:lnTo>
                    <a:pt x="1173" y="43"/>
                  </a:lnTo>
                  <a:lnTo>
                    <a:pt x="1244" y="67"/>
                  </a:lnTo>
                  <a:lnTo>
                    <a:pt x="1314" y="96"/>
                  </a:lnTo>
                  <a:lnTo>
                    <a:pt x="1383" y="131"/>
                  </a:lnTo>
                </a:path>
              </a:pathLst>
            </a:custGeom>
            <a:gradFill flip="none" rotWithShape="1">
              <a:gsLst>
                <a:gs pos="0">
                  <a:srgbClr val="FF7E3D">
                    <a:gamma/>
                    <a:shade val="46275"/>
                    <a:invGamma/>
                  </a:srgbClr>
                </a:gs>
                <a:gs pos="100000">
                  <a:srgbClr val="FF7E3D"/>
                </a:gs>
              </a:gsLst>
              <a:path path="circle">
                <a:fillToRect t="100000" r="100000"/>
              </a:path>
              <a:tileRect l="-100000" b="-100000"/>
            </a:gradFill>
            <a:ln w="38100" cmpd="sng">
              <a:solidFill>
                <a:srgbClr val="FFFFFF"/>
              </a:solidFill>
              <a:prstDash val="solid"/>
              <a:round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7053" name="Freeform 29"/>
            <p:cNvSpPr>
              <a:spLocks/>
            </p:cNvSpPr>
            <p:nvPr/>
          </p:nvSpPr>
          <p:spPr bwMode="gray">
            <a:xfrm rot="20083580">
              <a:off x="2909" y="504"/>
              <a:ext cx="1744" cy="1041"/>
            </a:xfrm>
            <a:custGeom>
              <a:avLst/>
              <a:gdLst/>
              <a:ahLst/>
              <a:cxnLst>
                <a:cxn ang="0">
                  <a:pos x="716" y="96"/>
                </a:cxn>
                <a:cxn ang="0">
                  <a:pos x="859" y="43"/>
                </a:cxn>
                <a:cxn ang="0">
                  <a:pos x="1008" y="11"/>
                </a:cxn>
                <a:cxn ang="0">
                  <a:pos x="1157" y="0"/>
                </a:cxn>
                <a:cxn ang="0">
                  <a:pos x="1305" y="3"/>
                </a:cxn>
                <a:cxn ang="0">
                  <a:pos x="1448" y="17"/>
                </a:cxn>
                <a:cxn ang="0">
                  <a:pos x="1582" y="42"/>
                </a:cxn>
                <a:cxn ang="0">
                  <a:pos x="1706" y="70"/>
                </a:cxn>
                <a:cxn ang="0">
                  <a:pos x="1814" y="102"/>
                </a:cxn>
                <a:cxn ang="0">
                  <a:pos x="1905" y="131"/>
                </a:cxn>
                <a:cxn ang="0">
                  <a:pos x="1972" y="157"/>
                </a:cxn>
                <a:cxn ang="0">
                  <a:pos x="2016" y="175"/>
                </a:cxn>
                <a:cxn ang="0">
                  <a:pos x="2032" y="182"/>
                </a:cxn>
                <a:cxn ang="0">
                  <a:pos x="2029" y="200"/>
                </a:cxn>
                <a:cxn ang="0">
                  <a:pos x="2021" y="249"/>
                </a:cxn>
                <a:cxn ang="0">
                  <a:pos x="2008" y="327"/>
                </a:cxn>
                <a:cxn ang="0">
                  <a:pos x="1988" y="427"/>
                </a:cxn>
                <a:cxn ang="0">
                  <a:pos x="1957" y="542"/>
                </a:cxn>
                <a:cxn ang="0">
                  <a:pos x="1918" y="672"/>
                </a:cxn>
                <a:cxn ang="0">
                  <a:pos x="1865" y="807"/>
                </a:cxn>
                <a:cxn ang="0">
                  <a:pos x="1801" y="944"/>
                </a:cxn>
                <a:cxn ang="0">
                  <a:pos x="1721" y="1076"/>
                </a:cxn>
                <a:cxn ang="0">
                  <a:pos x="1626" y="1202"/>
                </a:cxn>
                <a:cxn ang="0">
                  <a:pos x="1514" y="1313"/>
                </a:cxn>
                <a:cxn ang="0">
                  <a:pos x="1383" y="1405"/>
                </a:cxn>
                <a:cxn ang="0">
                  <a:pos x="1244" y="1469"/>
                </a:cxn>
                <a:cxn ang="0">
                  <a:pos x="1098" y="1511"/>
                </a:cxn>
                <a:cxn ang="0">
                  <a:pos x="949" y="1532"/>
                </a:cxn>
                <a:cxn ang="0">
                  <a:pos x="801" y="1536"/>
                </a:cxn>
                <a:cxn ang="0">
                  <a:pos x="653" y="1527"/>
                </a:cxn>
                <a:cxn ang="0">
                  <a:pos x="515" y="1507"/>
                </a:cxn>
                <a:cxn ang="0">
                  <a:pos x="385" y="1481"/>
                </a:cxn>
                <a:cxn ang="0">
                  <a:pos x="270" y="1450"/>
                </a:cxn>
                <a:cxn ang="0">
                  <a:pos x="169" y="1419"/>
                </a:cxn>
                <a:cxn ang="0">
                  <a:pos x="90" y="1390"/>
                </a:cxn>
                <a:cxn ang="0">
                  <a:pos x="33" y="1368"/>
                </a:cxn>
                <a:cxn ang="0">
                  <a:pos x="4" y="1357"/>
                </a:cxn>
                <a:cxn ang="0">
                  <a:pos x="0" y="1349"/>
                </a:cxn>
                <a:cxn ang="0">
                  <a:pos x="4" y="1316"/>
                </a:cxn>
                <a:cxn ang="0">
                  <a:pos x="14" y="1250"/>
                </a:cxn>
                <a:cxn ang="0">
                  <a:pos x="32" y="1161"/>
                </a:cxn>
                <a:cxn ang="0">
                  <a:pos x="57" y="1053"/>
                </a:cxn>
                <a:cxn ang="0">
                  <a:pos x="92" y="929"/>
                </a:cxn>
                <a:cxn ang="0">
                  <a:pos x="138" y="798"/>
                </a:cxn>
                <a:cxn ang="0">
                  <a:pos x="197" y="661"/>
                </a:cxn>
                <a:cxn ang="0">
                  <a:pos x="268" y="525"/>
                </a:cxn>
                <a:cxn ang="0">
                  <a:pos x="356" y="395"/>
                </a:cxn>
                <a:cxn ang="0">
                  <a:pos x="459" y="277"/>
                </a:cxn>
                <a:cxn ang="0">
                  <a:pos x="580" y="175"/>
                </a:cxn>
              </a:cxnLst>
              <a:rect l="0" t="0" r="r" b="b"/>
              <a:pathLst>
                <a:path w="2032" h="1536">
                  <a:moveTo>
                    <a:pt x="647" y="131"/>
                  </a:moveTo>
                  <a:lnTo>
                    <a:pt x="716" y="96"/>
                  </a:lnTo>
                  <a:lnTo>
                    <a:pt x="787" y="67"/>
                  </a:lnTo>
                  <a:lnTo>
                    <a:pt x="859" y="43"/>
                  </a:lnTo>
                  <a:lnTo>
                    <a:pt x="933" y="25"/>
                  </a:lnTo>
                  <a:lnTo>
                    <a:pt x="1008" y="11"/>
                  </a:lnTo>
                  <a:lnTo>
                    <a:pt x="1082" y="4"/>
                  </a:lnTo>
                  <a:lnTo>
                    <a:pt x="1157" y="0"/>
                  </a:lnTo>
                  <a:lnTo>
                    <a:pt x="1231" y="0"/>
                  </a:lnTo>
                  <a:lnTo>
                    <a:pt x="1305" y="3"/>
                  </a:lnTo>
                  <a:lnTo>
                    <a:pt x="1377" y="8"/>
                  </a:lnTo>
                  <a:lnTo>
                    <a:pt x="1448" y="17"/>
                  </a:lnTo>
                  <a:lnTo>
                    <a:pt x="1517" y="29"/>
                  </a:lnTo>
                  <a:lnTo>
                    <a:pt x="1582" y="42"/>
                  </a:lnTo>
                  <a:lnTo>
                    <a:pt x="1647" y="55"/>
                  </a:lnTo>
                  <a:lnTo>
                    <a:pt x="1706" y="70"/>
                  </a:lnTo>
                  <a:lnTo>
                    <a:pt x="1762" y="86"/>
                  </a:lnTo>
                  <a:lnTo>
                    <a:pt x="1814" y="102"/>
                  </a:lnTo>
                  <a:lnTo>
                    <a:pt x="1861" y="116"/>
                  </a:lnTo>
                  <a:lnTo>
                    <a:pt x="1905" y="131"/>
                  </a:lnTo>
                  <a:lnTo>
                    <a:pt x="1941" y="146"/>
                  </a:lnTo>
                  <a:lnTo>
                    <a:pt x="1972" y="157"/>
                  </a:lnTo>
                  <a:lnTo>
                    <a:pt x="1998" y="167"/>
                  </a:lnTo>
                  <a:lnTo>
                    <a:pt x="2016" y="175"/>
                  </a:lnTo>
                  <a:lnTo>
                    <a:pt x="2027" y="179"/>
                  </a:lnTo>
                  <a:lnTo>
                    <a:pt x="2032" y="182"/>
                  </a:lnTo>
                  <a:lnTo>
                    <a:pt x="2030" y="186"/>
                  </a:lnTo>
                  <a:lnTo>
                    <a:pt x="2029" y="200"/>
                  </a:lnTo>
                  <a:lnTo>
                    <a:pt x="2026" y="220"/>
                  </a:lnTo>
                  <a:lnTo>
                    <a:pt x="2021" y="249"/>
                  </a:lnTo>
                  <a:lnTo>
                    <a:pt x="2017" y="286"/>
                  </a:lnTo>
                  <a:lnTo>
                    <a:pt x="2008" y="327"/>
                  </a:lnTo>
                  <a:lnTo>
                    <a:pt x="2000" y="375"/>
                  </a:lnTo>
                  <a:lnTo>
                    <a:pt x="1988" y="427"/>
                  </a:lnTo>
                  <a:lnTo>
                    <a:pt x="1975" y="483"/>
                  </a:lnTo>
                  <a:lnTo>
                    <a:pt x="1957" y="542"/>
                  </a:lnTo>
                  <a:lnTo>
                    <a:pt x="1940" y="607"/>
                  </a:lnTo>
                  <a:lnTo>
                    <a:pt x="1918" y="672"/>
                  </a:lnTo>
                  <a:lnTo>
                    <a:pt x="1893" y="738"/>
                  </a:lnTo>
                  <a:lnTo>
                    <a:pt x="1865" y="807"/>
                  </a:lnTo>
                  <a:lnTo>
                    <a:pt x="1835" y="875"/>
                  </a:lnTo>
                  <a:lnTo>
                    <a:pt x="1801" y="944"/>
                  </a:lnTo>
                  <a:lnTo>
                    <a:pt x="1763" y="1011"/>
                  </a:lnTo>
                  <a:lnTo>
                    <a:pt x="1721" y="1076"/>
                  </a:lnTo>
                  <a:lnTo>
                    <a:pt x="1676" y="1141"/>
                  </a:lnTo>
                  <a:lnTo>
                    <a:pt x="1626" y="1202"/>
                  </a:lnTo>
                  <a:lnTo>
                    <a:pt x="1572" y="1259"/>
                  </a:lnTo>
                  <a:lnTo>
                    <a:pt x="1514" y="1313"/>
                  </a:lnTo>
                  <a:lnTo>
                    <a:pt x="1451" y="1361"/>
                  </a:lnTo>
                  <a:lnTo>
                    <a:pt x="1383" y="1405"/>
                  </a:lnTo>
                  <a:lnTo>
                    <a:pt x="1314" y="1440"/>
                  </a:lnTo>
                  <a:lnTo>
                    <a:pt x="1244" y="1469"/>
                  </a:lnTo>
                  <a:lnTo>
                    <a:pt x="1173" y="1494"/>
                  </a:lnTo>
                  <a:lnTo>
                    <a:pt x="1098" y="1511"/>
                  </a:lnTo>
                  <a:lnTo>
                    <a:pt x="1024" y="1524"/>
                  </a:lnTo>
                  <a:lnTo>
                    <a:pt x="949" y="1532"/>
                  </a:lnTo>
                  <a:lnTo>
                    <a:pt x="875" y="1536"/>
                  </a:lnTo>
                  <a:lnTo>
                    <a:pt x="801" y="1536"/>
                  </a:lnTo>
                  <a:lnTo>
                    <a:pt x="726" y="1533"/>
                  </a:lnTo>
                  <a:lnTo>
                    <a:pt x="653" y="1527"/>
                  </a:lnTo>
                  <a:lnTo>
                    <a:pt x="583" y="1519"/>
                  </a:lnTo>
                  <a:lnTo>
                    <a:pt x="515" y="1507"/>
                  </a:lnTo>
                  <a:lnTo>
                    <a:pt x="449" y="1495"/>
                  </a:lnTo>
                  <a:lnTo>
                    <a:pt x="385" y="1481"/>
                  </a:lnTo>
                  <a:lnTo>
                    <a:pt x="325" y="1466"/>
                  </a:lnTo>
                  <a:lnTo>
                    <a:pt x="270" y="1450"/>
                  </a:lnTo>
                  <a:lnTo>
                    <a:pt x="217" y="1434"/>
                  </a:lnTo>
                  <a:lnTo>
                    <a:pt x="169" y="1419"/>
                  </a:lnTo>
                  <a:lnTo>
                    <a:pt x="127" y="1405"/>
                  </a:lnTo>
                  <a:lnTo>
                    <a:pt x="90" y="1390"/>
                  </a:lnTo>
                  <a:lnTo>
                    <a:pt x="58" y="1379"/>
                  </a:lnTo>
                  <a:lnTo>
                    <a:pt x="33" y="1368"/>
                  </a:lnTo>
                  <a:lnTo>
                    <a:pt x="16" y="1361"/>
                  </a:lnTo>
                  <a:lnTo>
                    <a:pt x="4" y="1357"/>
                  </a:lnTo>
                  <a:lnTo>
                    <a:pt x="0" y="1355"/>
                  </a:lnTo>
                  <a:lnTo>
                    <a:pt x="0" y="1349"/>
                  </a:lnTo>
                  <a:lnTo>
                    <a:pt x="3" y="1336"/>
                  </a:lnTo>
                  <a:lnTo>
                    <a:pt x="4" y="1316"/>
                  </a:lnTo>
                  <a:lnTo>
                    <a:pt x="9" y="1287"/>
                  </a:lnTo>
                  <a:lnTo>
                    <a:pt x="14" y="1250"/>
                  </a:lnTo>
                  <a:lnTo>
                    <a:pt x="22" y="1209"/>
                  </a:lnTo>
                  <a:lnTo>
                    <a:pt x="32" y="1161"/>
                  </a:lnTo>
                  <a:lnTo>
                    <a:pt x="44" y="1109"/>
                  </a:lnTo>
                  <a:lnTo>
                    <a:pt x="57" y="1053"/>
                  </a:lnTo>
                  <a:lnTo>
                    <a:pt x="73" y="993"/>
                  </a:lnTo>
                  <a:lnTo>
                    <a:pt x="92" y="929"/>
                  </a:lnTo>
                  <a:lnTo>
                    <a:pt x="114" y="865"/>
                  </a:lnTo>
                  <a:lnTo>
                    <a:pt x="138" y="798"/>
                  </a:lnTo>
                  <a:lnTo>
                    <a:pt x="166" y="729"/>
                  </a:lnTo>
                  <a:lnTo>
                    <a:pt x="197" y="661"/>
                  </a:lnTo>
                  <a:lnTo>
                    <a:pt x="230" y="592"/>
                  </a:lnTo>
                  <a:lnTo>
                    <a:pt x="268" y="525"/>
                  </a:lnTo>
                  <a:lnTo>
                    <a:pt x="311" y="459"/>
                  </a:lnTo>
                  <a:lnTo>
                    <a:pt x="356" y="395"/>
                  </a:lnTo>
                  <a:lnTo>
                    <a:pt x="405" y="334"/>
                  </a:lnTo>
                  <a:lnTo>
                    <a:pt x="459" y="277"/>
                  </a:lnTo>
                  <a:lnTo>
                    <a:pt x="518" y="223"/>
                  </a:lnTo>
                  <a:lnTo>
                    <a:pt x="580" y="175"/>
                  </a:lnTo>
                  <a:lnTo>
                    <a:pt x="647" y="131"/>
                  </a:lnTo>
                </a:path>
              </a:pathLst>
            </a:custGeom>
            <a:gradFill rotWithShape="1">
              <a:gsLst>
                <a:gs pos="0">
                  <a:srgbClr val="FFCC00">
                    <a:gamma/>
                    <a:shade val="46275"/>
                    <a:invGamma/>
                  </a:srgbClr>
                </a:gs>
                <a:gs pos="100000">
                  <a:srgbClr val="FFCC00"/>
                </a:gs>
              </a:gsLst>
              <a:lin ang="18900000" scaled="1"/>
            </a:gradFill>
            <a:ln w="38100" cmpd="sng">
              <a:solidFill>
                <a:srgbClr val="FFFFFF"/>
              </a:solidFill>
              <a:prstDash val="solid"/>
              <a:round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79" name="Text Box 32"/>
            <p:cNvSpPr txBox="1">
              <a:spLocks noChangeArrowheads="1"/>
            </p:cNvSpPr>
            <p:nvPr/>
          </p:nvSpPr>
          <p:spPr bwMode="gray">
            <a:xfrm rot="1519101">
              <a:off x="1273" y="857"/>
              <a:ext cx="1176" cy="30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2000" b="1" dirty="0">
                  <a:solidFill>
                    <a:srgbClr val="002060"/>
                  </a:solidFill>
                  <a:latin typeface="Arial" charset="0"/>
                  <a:cs typeface="Arial" charset="0"/>
                </a:rPr>
                <a:t>Сострадание</a:t>
              </a:r>
              <a:endParaRPr lang="en-US" sz="2000" b="1" dirty="0">
                <a:solidFill>
                  <a:srgbClr val="00206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80" name="Text Box 33"/>
            <p:cNvSpPr txBox="1">
              <a:spLocks noChangeArrowheads="1"/>
            </p:cNvSpPr>
            <p:nvPr/>
          </p:nvSpPr>
          <p:spPr bwMode="gray">
            <a:xfrm>
              <a:off x="1044" y="1599"/>
              <a:ext cx="1229" cy="53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2000" b="1" dirty="0">
                  <a:solidFill>
                    <a:srgbClr val="002060"/>
                  </a:solidFill>
                  <a:latin typeface="Arial" charset="0"/>
                  <a:cs typeface="Arial" charset="0"/>
                </a:rPr>
                <a:t>Уважение прав других</a:t>
              </a:r>
              <a:endParaRPr lang="en-US" sz="2000" b="1" dirty="0">
                <a:solidFill>
                  <a:srgbClr val="00206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81" name="Text Box 34"/>
            <p:cNvSpPr txBox="1">
              <a:spLocks noChangeArrowheads="1"/>
            </p:cNvSpPr>
            <p:nvPr/>
          </p:nvSpPr>
          <p:spPr bwMode="gray">
            <a:xfrm rot="21144603">
              <a:off x="3464" y="1408"/>
              <a:ext cx="1845" cy="7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2000" b="1" dirty="0">
                  <a:solidFill>
                    <a:srgbClr val="002060"/>
                  </a:solidFill>
                  <a:latin typeface="Arial" charset="0"/>
                  <a:cs typeface="Arial" charset="0"/>
                </a:rPr>
                <a:t>Уважение человеческого достоинства</a:t>
              </a:r>
              <a:endParaRPr lang="en-US" sz="2000" b="1" dirty="0">
                <a:solidFill>
                  <a:srgbClr val="00206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82" name="Text Box 35"/>
            <p:cNvSpPr txBox="1">
              <a:spLocks noChangeArrowheads="1"/>
            </p:cNvSpPr>
            <p:nvPr/>
          </p:nvSpPr>
          <p:spPr bwMode="gray">
            <a:xfrm rot="19792091">
              <a:off x="864" y="2461"/>
              <a:ext cx="1530" cy="30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2000" b="1" dirty="0">
                  <a:solidFill>
                    <a:srgbClr val="003399"/>
                  </a:solidFill>
                  <a:latin typeface="Arial" charset="0"/>
                  <a:cs typeface="Arial" charset="0"/>
                </a:rPr>
                <a:t>Мир и согласие</a:t>
              </a:r>
              <a:endParaRPr lang="en-US" sz="2000" b="1" dirty="0">
                <a:solidFill>
                  <a:srgbClr val="0033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83" name="Text Box 36"/>
            <p:cNvSpPr txBox="1">
              <a:spLocks noChangeArrowheads="1"/>
            </p:cNvSpPr>
            <p:nvPr/>
          </p:nvSpPr>
          <p:spPr bwMode="gray">
            <a:xfrm rot="1560297">
              <a:off x="3540" y="2621"/>
              <a:ext cx="1311" cy="53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2000" b="1" dirty="0">
                  <a:solidFill>
                    <a:srgbClr val="003399"/>
                  </a:solidFill>
                  <a:latin typeface="Arial" charset="0"/>
                  <a:cs typeface="Arial" charset="0"/>
                </a:rPr>
                <a:t>Гармония в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2000" b="1" dirty="0">
                  <a:solidFill>
                    <a:srgbClr val="003399"/>
                  </a:solidFill>
                  <a:latin typeface="Arial" charset="0"/>
                  <a:cs typeface="Arial" charset="0"/>
                </a:rPr>
                <a:t> многообразии</a:t>
              </a:r>
              <a:endParaRPr lang="en-US" sz="2000" b="1" dirty="0">
                <a:solidFill>
                  <a:srgbClr val="0033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84" name="Text Box 37"/>
            <p:cNvSpPr txBox="1">
              <a:spLocks noChangeArrowheads="1"/>
            </p:cNvSpPr>
            <p:nvPr/>
          </p:nvSpPr>
          <p:spPr bwMode="gray">
            <a:xfrm rot="17817017">
              <a:off x="1628" y="3076"/>
              <a:ext cx="1419" cy="25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2000" b="1" dirty="0">
                  <a:solidFill>
                    <a:srgbClr val="003399"/>
                  </a:solidFill>
                  <a:latin typeface="Arial" charset="0"/>
                  <a:cs typeface="Arial" charset="0"/>
                </a:rPr>
                <a:t>Дружба</a:t>
              </a:r>
              <a:endParaRPr lang="en-US" sz="2000" b="1" dirty="0">
                <a:solidFill>
                  <a:srgbClr val="003399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9" name="Text Box 34"/>
          <p:cNvSpPr txBox="1">
            <a:spLocks noChangeArrowheads="1"/>
          </p:cNvSpPr>
          <p:nvPr/>
        </p:nvSpPr>
        <p:spPr bwMode="gray">
          <a:xfrm rot="19247215">
            <a:off x="4626350" y="1480314"/>
            <a:ext cx="238283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Сотрудничество</a:t>
            </a:r>
            <a:endParaRPr lang="en-US" sz="2000" b="1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0726" name="Text Box 34"/>
          <p:cNvSpPr txBox="1">
            <a:spLocks noChangeArrowheads="1"/>
          </p:cNvSpPr>
          <p:nvPr/>
        </p:nvSpPr>
        <p:spPr bwMode="gray">
          <a:xfrm rot="4682623">
            <a:off x="3381990" y="1328949"/>
            <a:ext cx="15303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003399"/>
                </a:solidFill>
              </a:rPr>
              <a:t>Прощение</a:t>
            </a:r>
            <a:endParaRPr lang="en-US" sz="2000" b="1" dirty="0">
              <a:solidFill>
                <a:srgbClr val="003399"/>
              </a:solidFill>
            </a:endParaRPr>
          </a:p>
        </p:txBody>
      </p:sp>
      <p:sp>
        <p:nvSpPr>
          <p:cNvPr id="23" name="Freeform 25"/>
          <p:cNvSpPr>
            <a:spLocks/>
          </p:cNvSpPr>
          <p:nvPr/>
        </p:nvSpPr>
        <p:spPr bwMode="gray">
          <a:xfrm rot="21079164">
            <a:off x="3944940" y="3470276"/>
            <a:ext cx="1430337" cy="2747963"/>
          </a:xfrm>
          <a:custGeom>
            <a:avLst/>
            <a:gdLst/>
            <a:ahLst/>
            <a:cxnLst>
              <a:cxn ang="0">
                <a:pos x="1467" y="1246"/>
              </a:cxn>
              <a:cxn ang="0">
                <a:pos x="1444" y="1390"/>
              </a:cxn>
              <a:cxn ang="0">
                <a:pos x="1400" y="1529"/>
              </a:cxn>
              <a:cxn ang="0">
                <a:pos x="1339" y="1662"/>
              </a:cxn>
              <a:cxn ang="0">
                <a:pos x="1267" y="1784"/>
              </a:cxn>
              <a:cxn ang="0">
                <a:pos x="1187" y="1898"/>
              </a:cxn>
              <a:cxn ang="0">
                <a:pos x="1102" y="2002"/>
              </a:cxn>
              <a:cxn ang="0">
                <a:pos x="1019" y="2094"/>
              </a:cxn>
              <a:cxn ang="0">
                <a:pos x="939" y="2174"/>
              </a:cxn>
              <a:cxn ang="0">
                <a:pos x="866" y="2239"/>
              </a:cxn>
              <a:cxn ang="0">
                <a:pos x="806" y="2290"/>
              </a:cxn>
              <a:cxn ang="0">
                <a:pos x="763" y="2325"/>
              </a:cxn>
              <a:cxn ang="0">
                <a:pos x="739" y="2343"/>
              </a:cxn>
              <a:cxn ang="0">
                <a:pos x="732" y="2343"/>
              </a:cxn>
              <a:cxn ang="0">
                <a:pos x="709" y="2325"/>
              </a:cxn>
              <a:cxn ang="0">
                <a:pos x="665" y="2290"/>
              </a:cxn>
              <a:cxn ang="0">
                <a:pos x="604" y="2239"/>
              </a:cxn>
              <a:cxn ang="0">
                <a:pos x="532" y="2174"/>
              </a:cxn>
              <a:cxn ang="0">
                <a:pos x="452" y="2094"/>
              </a:cxn>
              <a:cxn ang="0">
                <a:pos x="367" y="2002"/>
              </a:cxn>
              <a:cxn ang="0">
                <a:pos x="284" y="1898"/>
              </a:cxn>
              <a:cxn ang="0">
                <a:pos x="204" y="1784"/>
              </a:cxn>
              <a:cxn ang="0">
                <a:pos x="131" y="1662"/>
              </a:cxn>
              <a:cxn ang="0">
                <a:pos x="71" y="1529"/>
              </a:cxn>
              <a:cxn ang="0">
                <a:pos x="27" y="1390"/>
              </a:cxn>
              <a:cxn ang="0">
                <a:pos x="4" y="1246"/>
              </a:cxn>
              <a:cxn ang="0">
                <a:pos x="4" y="1098"/>
              </a:cxn>
              <a:cxn ang="0">
                <a:pos x="27" y="954"/>
              </a:cxn>
              <a:cxn ang="0">
                <a:pos x="71" y="815"/>
              </a:cxn>
              <a:cxn ang="0">
                <a:pos x="131" y="684"/>
              </a:cxn>
              <a:cxn ang="0">
                <a:pos x="204" y="560"/>
              </a:cxn>
              <a:cxn ang="0">
                <a:pos x="284" y="446"/>
              </a:cxn>
              <a:cxn ang="0">
                <a:pos x="367" y="343"/>
              </a:cxn>
              <a:cxn ang="0">
                <a:pos x="452" y="251"/>
              </a:cxn>
              <a:cxn ang="0">
                <a:pos x="532" y="170"/>
              </a:cxn>
              <a:cxn ang="0">
                <a:pos x="604" y="105"/>
              </a:cxn>
              <a:cxn ang="0">
                <a:pos x="665" y="55"/>
              </a:cxn>
              <a:cxn ang="0">
                <a:pos x="709" y="19"/>
              </a:cxn>
              <a:cxn ang="0">
                <a:pos x="732" y="1"/>
              </a:cxn>
              <a:cxn ang="0">
                <a:pos x="739" y="1"/>
              </a:cxn>
              <a:cxn ang="0">
                <a:pos x="763" y="19"/>
              </a:cxn>
              <a:cxn ang="0">
                <a:pos x="806" y="55"/>
              </a:cxn>
              <a:cxn ang="0">
                <a:pos x="866" y="105"/>
              </a:cxn>
              <a:cxn ang="0">
                <a:pos x="939" y="170"/>
              </a:cxn>
              <a:cxn ang="0">
                <a:pos x="1019" y="251"/>
              </a:cxn>
              <a:cxn ang="0">
                <a:pos x="1102" y="343"/>
              </a:cxn>
              <a:cxn ang="0">
                <a:pos x="1187" y="446"/>
              </a:cxn>
              <a:cxn ang="0">
                <a:pos x="1267" y="560"/>
              </a:cxn>
              <a:cxn ang="0">
                <a:pos x="1339" y="684"/>
              </a:cxn>
              <a:cxn ang="0">
                <a:pos x="1400" y="815"/>
              </a:cxn>
              <a:cxn ang="0">
                <a:pos x="1444" y="954"/>
              </a:cxn>
              <a:cxn ang="0">
                <a:pos x="1467" y="1098"/>
              </a:cxn>
            </a:cxnLst>
            <a:rect l="0" t="0" r="r" b="b"/>
            <a:pathLst>
              <a:path w="1470" h="2346">
                <a:moveTo>
                  <a:pt x="1470" y="1173"/>
                </a:moveTo>
                <a:lnTo>
                  <a:pt x="1467" y="1246"/>
                </a:lnTo>
                <a:lnTo>
                  <a:pt x="1458" y="1319"/>
                </a:lnTo>
                <a:lnTo>
                  <a:pt x="1444" y="1390"/>
                </a:lnTo>
                <a:lnTo>
                  <a:pt x="1423" y="1462"/>
                </a:lnTo>
                <a:lnTo>
                  <a:pt x="1400" y="1529"/>
                </a:lnTo>
                <a:lnTo>
                  <a:pt x="1371" y="1596"/>
                </a:lnTo>
                <a:lnTo>
                  <a:pt x="1339" y="1662"/>
                </a:lnTo>
                <a:lnTo>
                  <a:pt x="1305" y="1724"/>
                </a:lnTo>
                <a:lnTo>
                  <a:pt x="1267" y="1784"/>
                </a:lnTo>
                <a:lnTo>
                  <a:pt x="1228" y="1843"/>
                </a:lnTo>
                <a:lnTo>
                  <a:pt x="1187" y="1898"/>
                </a:lnTo>
                <a:lnTo>
                  <a:pt x="1145" y="1952"/>
                </a:lnTo>
                <a:lnTo>
                  <a:pt x="1102" y="2002"/>
                </a:lnTo>
                <a:lnTo>
                  <a:pt x="1060" y="2050"/>
                </a:lnTo>
                <a:lnTo>
                  <a:pt x="1019" y="2094"/>
                </a:lnTo>
                <a:lnTo>
                  <a:pt x="978" y="2134"/>
                </a:lnTo>
                <a:lnTo>
                  <a:pt x="939" y="2174"/>
                </a:lnTo>
                <a:lnTo>
                  <a:pt x="901" y="2207"/>
                </a:lnTo>
                <a:lnTo>
                  <a:pt x="866" y="2239"/>
                </a:lnTo>
                <a:lnTo>
                  <a:pt x="835" y="2266"/>
                </a:lnTo>
                <a:lnTo>
                  <a:pt x="806" y="2290"/>
                </a:lnTo>
                <a:lnTo>
                  <a:pt x="783" y="2309"/>
                </a:lnTo>
                <a:lnTo>
                  <a:pt x="763" y="2325"/>
                </a:lnTo>
                <a:lnTo>
                  <a:pt x="748" y="2336"/>
                </a:lnTo>
                <a:lnTo>
                  <a:pt x="739" y="2343"/>
                </a:lnTo>
                <a:lnTo>
                  <a:pt x="735" y="2346"/>
                </a:lnTo>
                <a:lnTo>
                  <a:pt x="732" y="2343"/>
                </a:lnTo>
                <a:lnTo>
                  <a:pt x="723" y="2336"/>
                </a:lnTo>
                <a:lnTo>
                  <a:pt x="709" y="2325"/>
                </a:lnTo>
                <a:lnTo>
                  <a:pt x="688" y="2309"/>
                </a:lnTo>
                <a:lnTo>
                  <a:pt x="665" y="2290"/>
                </a:lnTo>
                <a:lnTo>
                  <a:pt x="636" y="2266"/>
                </a:lnTo>
                <a:lnTo>
                  <a:pt x="604" y="2239"/>
                </a:lnTo>
                <a:lnTo>
                  <a:pt x="570" y="2207"/>
                </a:lnTo>
                <a:lnTo>
                  <a:pt x="532" y="2174"/>
                </a:lnTo>
                <a:lnTo>
                  <a:pt x="493" y="2134"/>
                </a:lnTo>
                <a:lnTo>
                  <a:pt x="452" y="2094"/>
                </a:lnTo>
                <a:lnTo>
                  <a:pt x="410" y="2050"/>
                </a:lnTo>
                <a:lnTo>
                  <a:pt x="367" y="2002"/>
                </a:lnTo>
                <a:lnTo>
                  <a:pt x="325" y="1952"/>
                </a:lnTo>
                <a:lnTo>
                  <a:pt x="284" y="1898"/>
                </a:lnTo>
                <a:lnTo>
                  <a:pt x="243" y="1843"/>
                </a:lnTo>
                <a:lnTo>
                  <a:pt x="204" y="1784"/>
                </a:lnTo>
                <a:lnTo>
                  <a:pt x="166" y="1724"/>
                </a:lnTo>
                <a:lnTo>
                  <a:pt x="131" y="1662"/>
                </a:lnTo>
                <a:lnTo>
                  <a:pt x="100" y="1596"/>
                </a:lnTo>
                <a:lnTo>
                  <a:pt x="71" y="1529"/>
                </a:lnTo>
                <a:lnTo>
                  <a:pt x="48" y="1462"/>
                </a:lnTo>
                <a:lnTo>
                  <a:pt x="27" y="1390"/>
                </a:lnTo>
                <a:lnTo>
                  <a:pt x="13" y="1319"/>
                </a:lnTo>
                <a:lnTo>
                  <a:pt x="4" y="1246"/>
                </a:lnTo>
                <a:lnTo>
                  <a:pt x="0" y="1173"/>
                </a:lnTo>
                <a:lnTo>
                  <a:pt x="4" y="1098"/>
                </a:lnTo>
                <a:lnTo>
                  <a:pt x="13" y="1025"/>
                </a:lnTo>
                <a:lnTo>
                  <a:pt x="27" y="954"/>
                </a:lnTo>
                <a:lnTo>
                  <a:pt x="48" y="884"/>
                </a:lnTo>
                <a:lnTo>
                  <a:pt x="71" y="815"/>
                </a:lnTo>
                <a:lnTo>
                  <a:pt x="100" y="748"/>
                </a:lnTo>
                <a:lnTo>
                  <a:pt x="131" y="684"/>
                </a:lnTo>
                <a:lnTo>
                  <a:pt x="166" y="621"/>
                </a:lnTo>
                <a:lnTo>
                  <a:pt x="204" y="560"/>
                </a:lnTo>
                <a:lnTo>
                  <a:pt x="243" y="502"/>
                </a:lnTo>
                <a:lnTo>
                  <a:pt x="284" y="446"/>
                </a:lnTo>
                <a:lnTo>
                  <a:pt x="325" y="394"/>
                </a:lnTo>
                <a:lnTo>
                  <a:pt x="367" y="343"/>
                </a:lnTo>
                <a:lnTo>
                  <a:pt x="410" y="294"/>
                </a:lnTo>
                <a:lnTo>
                  <a:pt x="452" y="251"/>
                </a:lnTo>
                <a:lnTo>
                  <a:pt x="493" y="210"/>
                </a:lnTo>
                <a:lnTo>
                  <a:pt x="532" y="170"/>
                </a:lnTo>
                <a:lnTo>
                  <a:pt x="570" y="137"/>
                </a:lnTo>
                <a:lnTo>
                  <a:pt x="604" y="105"/>
                </a:lnTo>
                <a:lnTo>
                  <a:pt x="636" y="79"/>
                </a:lnTo>
                <a:lnTo>
                  <a:pt x="665" y="55"/>
                </a:lnTo>
                <a:lnTo>
                  <a:pt x="688" y="35"/>
                </a:lnTo>
                <a:lnTo>
                  <a:pt x="709" y="19"/>
                </a:lnTo>
                <a:lnTo>
                  <a:pt x="723" y="9"/>
                </a:lnTo>
                <a:lnTo>
                  <a:pt x="732" y="1"/>
                </a:lnTo>
                <a:lnTo>
                  <a:pt x="735" y="0"/>
                </a:lnTo>
                <a:lnTo>
                  <a:pt x="739" y="1"/>
                </a:lnTo>
                <a:lnTo>
                  <a:pt x="748" y="9"/>
                </a:lnTo>
                <a:lnTo>
                  <a:pt x="763" y="19"/>
                </a:lnTo>
                <a:lnTo>
                  <a:pt x="783" y="35"/>
                </a:lnTo>
                <a:lnTo>
                  <a:pt x="806" y="55"/>
                </a:lnTo>
                <a:lnTo>
                  <a:pt x="835" y="79"/>
                </a:lnTo>
                <a:lnTo>
                  <a:pt x="866" y="105"/>
                </a:lnTo>
                <a:lnTo>
                  <a:pt x="901" y="137"/>
                </a:lnTo>
                <a:lnTo>
                  <a:pt x="939" y="170"/>
                </a:lnTo>
                <a:lnTo>
                  <a:pt x="978" y="210"/>
                </a:lnTo>
                <a:lnTo>
                  <a:pt x="1019" y="251"/>
                </a:lnTo>
                <a:lnTo>
                  <a:pt x="1060" y="294"/>
                </a:lnTo>
                <a:lnTo>
                  <a:pt x="1102" y="343"/>
                </a:lnTo>
                <a:lnTo>
                  <a:pt x="1145" y="394"/>
                </a:lnTo>
                <a:lnTo>
                  <a:pt x="1187" y="446"/>
                </a:lnTo>
                <a:lnTo>
                  <a:pt x="1228" y="502"/>
                </a:lnTo>
                <a:lnTo>
                  <a:pt x="1267" y="560"/>
                </a:lnTo>
                <a:lnTo>
                  <a:pt x="1305" y="621"/>
                </a:lnTo>
                <a:lnTo>
                  <a:pt x="1339" y="684"/>
                </a:lnTo>
                <a:lnTo>
                  <a:pt x="1371" y="748"/>
                </a:lnTo>
                <a:lnTo>
                  <a:pt x="1400" y="815"/>
                </a:lnTo>
                <a:lnTo>
                  <a:pt x="1423" y="884"/>
                </a:lnTo>
                <a:lnTo>
                  <a:pt x="1444" y="954"/>
                </a:lnTo>
                <a:lnTo>
                  <a:pt x="1458" y="1025"/>
                </a:lnTo>
                <a:lnTo>
                  <a:pt x="1467" y="1098"/>
                </a:lnTo>
                <a:lnTo>
                  <a:pt x="1470" y="1173"/>
                </a:lnTo>
              </a:path>
            </a:pathLst>
          </a:custGeom>
          <a:solidFill>
            <a:srgbClr val="53B749"/>
          </a:solidFill>
          <a:ln w="38100" cmpd="sng">
            <a:solidFill>
              <a:srgbClr val="FFFFFF"/>
            </a:solidFill>
            <a:prstDash val="solid"/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Text Box 36"/>
          <p:cNvSpPr txBox="1">
            <a:spLocks noChangeArrowheads="1"/>
          </p:cNvSpPr>
          <p:nvPr/>
        </p:nvSpPr>
        <p:spPr bwMode="gray">
          <a:xfrm rot="4759698">
            <a:off x="3798094" y="4937889"/>
            <a:ext cx="187483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Милосердие</a:t>
            </a:r>
            <a:endParaRPr lang="en-US" sz="2000" b="1" dirty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5" name="Oval 15"/>
          <p:cNvSpPr>
            <a:spLocks noChangeArrowheads="1"/>
          </p:cNvSpPr>
          <p:nvPr/>
        </p:nvSpPr>
        <p:spPr bwMode="gray">
          <a:xfrm>
            <a:off x="3302437" y="2271714"/>
            <a:ext cx="2205667" cy="1998662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Толерантность</a:t>
            </a:r>
          </a:p>
        </p:txBody>
      </p:sp>
      <p:pic>
        <p:nvPicPr>
          <p:cNvPr id="3073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25" y="642939"/>
            <a:ext cx="650875" cy="207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7150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9138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1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2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1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429126"/>
            <a:ext cx="650875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25" y="2714626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25" y="4783138"/>
            <a:ext cx="650875" cy="207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571751"/>
            <a:ext cx="650875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7504" y="116633"/>
            <a:ext cx="8928992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cap="all" dirty="0">
                <a:ln w="19050"/>
                <a:solidFill>
                  <a:srgbClr val="D34817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10000" stA="55000" endPos="48000" dist="500" dir="5400000" sy="-100000" algn="bl" rotWithShape="0"/>
                </a:effectLst>
                <a:latin typeface="Helvetica"/>
                <a:ea typeface="Times New Roman"/>
                <a:cs typeface="Arial" charset="0"/>
              </a:rPr>
              <a:t>              </a:t>
            </a:r>
            <a:r>
              <a:rPr lang="ru-RU" sz="2400" b="1" spc="100" dirty="0">
                <a:ln w="57150">
                  <a:solidFill>
                    <a:srgbClr val="FF0000"/>
                  </a:solidFill>
                  <a:prstDash val="solid"/>
                </a:ln>
                <a:solidFill>
                  <a:srgbClr val="FF9999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Helvetica"/>
                <a:ea typeface="Times New Roman"/>
                <a:cs typeface="Arial" charset="0"/>
              </a:rPr>
              <a:t>Немецкий    художник     Хельмут   </a:t>
            </a:r>
            <a:r>
              <a:rPr lang="ru-RU" sz="2400" b="1" spc="100" dirty="0" err="1">
                <a:ln w="57150">
                  <a:solidFill>
                    <a:srgbClr val="FF0000"/>
                  </a:solidFill>
                  <a:prstDash val="solid"/>
                </a:ln>
                <a:solidFill>
                  <a:srgbClr val="FF9999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Helvetica"/>
                <a:ea typeface="Times New Roman"/>
                <a:cs typeface="Arial" charset="0"/>
              </a:rPr>
              <a:t>Лангер</a:t>
            </a:r>
            <a:endParaRPr lang="ru-RU" sz="2400" b="1" spc="100" dirty="0">
              <a:ln w="57150">
                <a:solidFill>
                  <a:srgbClr val="FF0000"/>
                </a:solidFill>
                <a:prstDash val="solid"/>
              </a:ln>
              <a:solidFill>
                <a:srgbClr val="FF9999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Helvetica"/>
              <a:ea typeface="Times New Roman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spc="100" dirty="0">
                <a:ln w="57150">
                  <a:solidFill>
                    <a:srgbClr val="FF0000"/>
                  </a:solidFill>
                  <a:prstDash val="solid"/>
                </a:ln>
                <a:solidFill>
                  <a:srgbClr val="FF9999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Helvetica"/>
                <a:ea typeface="Times New Roman"/>
                <a:cs typeface="Arial" charset="0"/>
              </a:rPr>
              <a:t>       создал   эмблему            Толерантности:</a:t>
            </a:r>
            <a:r>
              <a:rPr lang="ru-RU" sz="2400" b="1" spc="100" dirty="0">
                <a:ln w="57150">
                  <a:solidFill>
                    <a:srgbClr val="D34817">
                      <a:satMod val="200000"/>
                      <a:tint val="72000"/>
                    </a:srgbClr>
                  </a:solidFill>
                  <a:prstDash val="solid"/>
                </a:ln>
                <a:solidFill>
                  <a:srgbClr val="D34817">
                    <a:satMod val="280000"/>
                    <a:tint val="100000"/>
                    <a:alpha val="5700"/>
                  </a:srgb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Helvetica"/>
                <a:ea typeface="Times New Roman"/>
                <a:cs typeface="Arial" charset="0"/>
              </a:rPr>
              <a:t> </a:t>
            </a:r>
            <a:endParaRPr lang="ru-RU" sz="2400" b="1" spc="100" dirty="0">
              <a:ln w="57150">
                <a:solidFill>
                  <a:srgbClr val="D34817">
                    <a:satMod val="200000"/>
                    <a:tint val="72000"/>
                  </a:srgbClr>
                </a:solidFill>
                <a:prstDash val="solid"/>
              </a:ln>
              <a:solidFill>
                <a:srgbClr val="D34817">
                  <a:satMod val="280000"/>
                  <a:tint val="100000"/>
                  <a:alpha val="5700"/>
                </a:srgb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23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19" y="260649"/>
            <a:ext cx="8856984" cy="609397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30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Неделя толерантности</a:t>
            </a:r>
            <a:endParaRPr lang="ru-RU" sz="130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73684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86" y="1"/>
            <a:ext cx="8928991" cy="65556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40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«Мой толерантный мир»</a:t>
            </a:r>
            <a:endParaRPr lang="ru-RU" sz="140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79108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36" y="41661"/>
            <a:ext cx="9144000" cy="7879080"/>
          </a:xfrm>
          <a:prstGeom prst="rect">
            <a:avLst/>
          </a:prstGeom>
          <a:solidFill>
            <a:srgbClr val="66FFCC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4400" b="1" i="1" dirty="0" smtClean="0">
                <a:latin typeface="Times New Roman"/>
                <a:ea typeface="Times New Roman"/>
              </a:rPr>
              <a:t>         </a:t>
            </a:r>
            <a:r>
              <a:rPr lang="ru-RU" sz="4400" b="1" i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9 </a:t>
            </a:r>
            <a:r>
              <a:rPr lang="ru-RU" sz="4400" b="1" i="1" dirty="0">
                <a:solidFill>
                  <a:srgbClr val="7030A0"/>
                </a:solidFill>
                <a:latin typeface="Times New Roman"/>
                <a:ea typeface="Times New Roman"/>
              </a:rPr>
              <a:t>шагов </a:t>
            </a:r>
            <a:endParaRPr lang="ru-RU" sz="4400" b="1" i="1" dirty="0" smtClean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4400" b="1" i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толерантности</a:t>
            </a:r>
            <a:endParaRPr lang="ru-RU" sz="4400" b="1" i="1" dirty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endParaRPr lang="ru-RU" sz="11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1100" dirty="0"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1. Умей ставить себя на место других.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2. Старайся часто замечать мелочи </a:t>
            </a:r>
            <a:r>
              <a:rPr lang="ru-RU" b="1" dirty="0" smtClean="0">
                <a:latin typeface="Times New Roman"/>
                <a:ea typeface="Times New Roman"/>
              </a:rPr>
              <a:t>и</a:t>
            </a:r>
          </a:p>
          <a:p>
            <a:pPr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</a:rPr>
              <a:t>тонкости, замечать особенности ситуации, 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smtClean="0">
                <a:latin typeface="Times New Roman"/>
                <a:ea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</a:rPr>
              <a:t>видеть на предысторию.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3. Умей обобщать свой опыт, развивать интуицию и воображение.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4.  Расширяй свой круг общения.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5.  Знакомься с другими культурами ( традициями), через понимание языка рисунков, литературы, архитектуры, костюмов ( одежды), кухни, музыки, танцев, песен. Общайся с представителями других культур. Путешествуй ( посещай другие места, ходи в гости).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6. Умей менять точки зрения. Умей наблюдать.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7. Развивай в себе умение слушать.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8. Направляй общение « на понимание».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9. Будь активным.</a:t>
            </a:r>
            <a:endParaRPr lang="ru-RU" b="1" dirty="0">
              <a:effectLst/>
              <a:latin typeface="Times New Roman"/>
              <a:ea typeface="Times New Roman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7899" y="41662"/>
            <a:ext cx="2644160" cy="1887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8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3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149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2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1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7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9138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7150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2862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5717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25" y="42862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25" y="2714626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3913" y="657226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Прямоугольник 4"/>
          <p:cNvSpPr>
            <a:spLocks noChangeArrowheads="1"/>
          </p:cNvSpPr>
          <p:nvPr/>
        </p:nvSpPr>
        <p:spPr bwMode="auto">
          <a:xfrm>
            <a:off x="851693" y="1300857"/>
            <a:ext cx="707231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200" b="1" dirty="0">
                <a:solidFill>
                  <a:prstClr val="black"/>
                </a:solidFill>
                <a:latin typeface="Arial" charset="0"/>
                <a:cs typeface="Arial" charset="0"/>
              </a:rPr>
              <a:t>снисхождение, милосердие,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200" b="1" dirty="0">
                <a:solidFill>
                  <a:prstClr val="black"/>
                </a:solidFill>
                <a:latin typeface="Arial" charset="0"/>
                <a:cs typeface="Arial" charset="0"/>
              </a:rPr>
              <a:t> всепрощение, умение принимать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200" b="1" dirty="0">
                <a:solidFill>
                  <a:prstClr val="black"/>
                </a:solidFill>
                <a:latin typeface="Arial" charset="0"/>
                <a:cs typeface="Arial" charset="0"/>
              </a:rPr>
              <a:t>других такими, какие они есть, и прощать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2098710" y="697104"/>
            <a:ext cx="40863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tasamul</a:t>
            </a:r>
            <a:r>
              <a:rPr lang="ru-RU" sz="3600" b="1" dirty="0">
                <a:solidFill>
                  <a:srgbClr val="FF0000"/>
                </a:solidFill>
                <a:latin typeface="Arial" charset="0"/>
                <a:cs typeface="Arial" charset="0"/>
              </a:rPr>
              <a:t> (араб.) </a:t>
            </a:r>
            <a:r>
              <a:rPr lang="ru-RU" sz="3600" b="1" dirty="0">
                <a:solidFill>
                  <a:prstClr val="black"/>
                </a:solidFill>
                <a:latin typeface="Arial" charset="0"/>
                <a:cs typeface="Arial" charset="0"/>
              </a:rPr>
              <a:t>– </a:t>
            </a:r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2000251" y="3116605"/>
            <a:ext cx="47513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tolerance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(англ.) </a:t>
            </a: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– </a:t>
            </a:r>
          </a:p>
        </p:txBody>
      </p:sp>
      <p:sp>
        <p:nvSpPr>
          <p:cNvPr id="21" name="Прямоугольник 4"/>
          <p:cNvSpPr>
            <a:spLocks noChangeArrowheads="1"/>
          </p:cNvSpPr>
          <p:nvPr/>
        </p:nvSpPr>
        <p:spPr bwMode="auto">
          <a:xfrm>
            <a:off x="955089" y="3635327"/>
            <a:ext cx="6884243" cy="2839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готовность быть терпимым, снисходительным; быть терпимым, позволять существование различных мнений без их дискриминации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892954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allAtOnce"/>
      <p:bldP spid="19" grpId="0" build="allAtOnce"/>
      <p:bldP spid="20" grpId="0" build="allAtOnce"/>
      <p:bldP spid="21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3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149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2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1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7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9138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7150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2862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5717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25" y="42862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25" y="2714626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3913" y="657226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Прямоугольник 4"/>
          <p:cNvSpPr>
            <a:spLocks noChangeArrowheads="1"/>
          </p:cNvSpPr>
          <p:nvPr/>
        </p:nvSpPr>
        <p:spPr bwMode="auto">
          <a:xfrm>
            <a:off x="1111987" y="1569145"/>
            <a:ext cx="647621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200" b="1" dirty="0">
                <a:solidFill>
                  <a:prstClr val="black"/>
                </a:solidFill>
                <a:latin typeface="Arial" charset="0"/>
                <a:cs typeface="Arial" charset="0"/>
              </a:rPr>
              <a:t>терпимость к чужим мнениям,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200" b="1" dirty="0">
                <a:solidFill>
                  <a:prstClr val="black"/>
                </a:solidFill>
                <a:latin typeface="Arial" charset="0"/>
                <a:cs typeface="Arial" charset="0"/>
              </a:rPr>
              <a:t> верованиям, поведению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945200" y="894233"/>
            <a:ext cx="44425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tolerenz</a:t>
            </a:r>
            <a:r>
              <a:rPr lang="ru-RU" sz="3600" b="1" dirty="0">
                <a:solidFill>
                  <a:srgbClr val="FF0000"/>
                </a:solidFill>
                <a:latin typeface="Arial" charset="0"/>
                <a:cs typeface="Arial" charset="0"/>
              </a:rPr>
              <a:t> (немец.) </a:t>
            </a:r>
            <a:r>
              <a:rPr lang="ru-RU" sz="3600" b="1" dirty="0">
                <a:solidFill>
                  <a:prstClr val="black"/>
                </a:solidFill>
                <a:latin typeface="Arial" charset="0"/>
                <a:cs typeface="Arial" charset="0"/>
              </a:rPr>
              <a:t>–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858" y="2571750"/>
            <a:ext cx="4566444" cy="895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080098"/>
            <a:ext cx="6249988" cy="2828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9" descr="H:\Documents and Settings\Aida\Рабочий стол\Рисунок1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1"/>
          <a:stretch>
            <a:fillRect/>
          </a:stretch>
        </p:blipFill>
        <p:spPr bwMode="auto">
          <a:xfrm>
            <a:off x="5715001" y="3312053"/>
            <a:ext cx="2564208" cy="2895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7193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allAtOnce"/>
      <p:bldP spid="19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3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149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2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1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7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9138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7150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2862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5717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25" y="42862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25" y="2714626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3913" y="657226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18" name="Text Box 4"/>
          <p:cNvSpPr txBox="1">
            <a:spLocks noChangeArrowheads="1"/>
          </p:cNvSpPr>
          <p:nvPr/>
        </p:nvSpPr>
        <p:spPr bwMode="auto">
          <a:xfrm>
            <a:off x="1071563" y="571500"/>
            <a:ext cx="74295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400" b="1">
                <a:solidFill>
                  <a:srgbClr val="FF0000"/>
                </a:solidFill>
              </a:rPr>
              <a:t>Международные соглашения,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400" b="1">
                <a:solidFill>
                  <a:srgbClr val="FF0000"/>
                </a:solidFill>
              </a:rPr>
              <a:t>в которых раскрываются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400" b="1">
                <a:solidFill>
                  <a:srgbClr val="FF0000"/>
                </a:solidFill>
              </a:rPr>
              <a:t>основные понятия и принципы толерантности</a:t>
            </a:r>
          </a:p>
        </p:txBody>
      </p:sp>
      <p:sp>
        <p:nvSpPr>
          <p:cNvPr id="25619" name="Text Box 5"/>
          <p:cNvSpPr txBox="1">
            <a:spLocks noChangeArrowheads="1"/>
          </p:cNvSpPr>
          <p:nvPr/>
        </p:nvSpPr>
        <p:spPr bwMode="auto">
          <a:xfrm>
            <a:off x="714377" y="1643064"/>
            <a:ext cx="8429625" cy="4233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ru-RU" b="1" dirty="0">
                <a:solidFill>
                  <a:prstClr val="black"/>
                </a:solidFill>
              </a:rPr>
              <a:t>Декларация принципов толерантности ЮНЕСКО.</a:t>
            </a:r>
          </a:p>
          <a:p>
            <a:pPr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ru-RU" b="1" dirty="0">
                <a:solidFill>
                  <a:prstClr val="black"/>
                </a:solidFill>
              </a:rPr>
              <a:t>Всеобщая декларация прав человека.</a:t>
            </a:r>
          </a:p>
          <a:p>
            <a:pPr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ru-RU" b="1" dirty="0">
                <a:solidFill>
                  <a:prstClr val="black"/>
                </a:solidFill>
              </a:rPr>
              <a:t>Международный пакет о гражданских и политических правах.</a:t>
            </a:r>
          </a:p>
          <a:p>
            <a:pPr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ru-RU" b="1" dirty="0">
                <a:solidFill>
                  <a:prstClr val="black"/>
                </a:solidFill>
              </a:rPr>
              <a:t>Международная конвенция о ликвидации всех форм расовой</a:t>
            </a:r>
          </a:p>
          <a:p>
            <a:pPr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prstClr val="black"/>
                </a:solidFill>
              </a:rPr>
              <a:t>дискриминации.</a:t>
            </a:r>
          </a:p>
          <a:p>
            <a:pPr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ru-RU" b="1" dirty="0">
                <a:solidFill>
                  <a:prstClr val="black"/>
                </a:solidFill>
              </a:rPr>
              <a:t>Конвенция о предупреждении преступления геноцида и</a:t>
            </a:r>
          </a:p>
          <a:p>
            <a:pPr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prstClr val="black"/>
                </a:solidFill>
              </a:rPr>
              <a:t>наказании за него.</a:t>
            </a:r>
          </a:p>
          <a:p>
            <a:pPr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ru-RU" b="1" dirty="0">
                <a:solidFill>
                  <a:prstClr val="black"/>
                </a:solidFill>
              </a:rPr>
              <a:t>Конвенция о правах ребёнка.</a:t>
            </a:r>
          </a:p>
          <a:p>
            <a:pPr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ru-RU" b="1" dirty="0">
                <a:solidFill>
                  <a:prstClr val="black"/>
                </a:solidFill>
              </a:rPr>
              <a:t>Декларация о ликвидации всех форм нетерпимости и</a:t>
            </a:r>
          </a:p>
          <a:p>
            <a:pPr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prstClr val="black"/>
                </a:solidFill>
              </a:rPr>
              <a:t>дискриминации на основе религиозных убеждений.</a:t>
            </a:r>
          </a:p>
          <a:p>
            <a:pPr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ru-RU" b="1" dirty="0">
                <a:solidFill>
                  <a:prstClr val="black"/>
                </a:solidFill>
              </a:rPr>
              <a:t>Декларация о правах лиц, принадлежащих к национальным</a:t>
            </a:r>
          </a:p>
          <a:p>
            <a:pPr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prstClr val="black"/>
                </a:solidFill>
              </a:rPr>
              <a:t>или этническим, религиозным или языковым меньшинствам.</a:t>
            </a:r>
          </a:p>
          <a:p>
            <a:pPr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prstClr val="black"/>
                </a:solidFill>
              </a:rPr>
              <a:t>     </a:t>
            </a:r>
          </a:p>
        </p:txBody>
      </p:sp>
      <p:pic>
        <p:nvPicPr>
          <p:cNvPr id="22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4" y="5429251"/>
            <a:ext cx="3857625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5" y="5429251"/>
            <a:ext cx="3857625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870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3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149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2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1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7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9138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7150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2862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5717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25" y="42862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25" y="2714626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3913" y="657226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300348240"/>
              </p:ext>
            </p:extLst>
          </p:nvPr>
        </p:nvGraphicFramePr>
        <p:xfrm>
          <a:off x="755577" y="1242733"/>
          <a:ext cx="7705799" cy="5222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918782" y="980728"/>
            <a:ext cx="7301295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5400" b="1" i="1" dirty="0">
                <a:ln w="11430"/>
                <a:solidFill>
                  <a:srgbClr val="FF33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Calibri"/>
                <a:cs typeface="Times New Roman" pitchFamily="18" charset="0"/>
              </a:rPr>
              <a:t>Виды толерантности </a:t>
            </a:r>
            <a:endParaRPr lang="ru-RU" sz="5400" b="1" dirty="0">
              <a:ln w="11430"/>
              <a:solidFill>
                <a:srgbClr val="FF33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854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3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149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2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1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7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9138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7150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2862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5717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25" y="42862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25" y="2714626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3913" y="657226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 descr="D:\средняя школа\толерантность\img2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44" t="3850" r="5224" b="4686"/>
          <a:stretch/>
        </p:blipFill>
        <p:spPr bwMode="auto">
          <a:xfrm>
            <a:off x="650875" y="571501"/>
            <a:ext cx="7793039" cy="5761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7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3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149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2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1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7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7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9138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7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7150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7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2862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7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5717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25" y="42862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7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25" y="2714626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7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3913" y="657226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571501" y="714376"/>
          <a:ext cx="7929563" cy="5707380"/>
        </p:xfrm>
        <a:graphic>
          <a:graphicData uri="http://schemas.openxmlformats.org/drawingml/2006/table">
            <a:tbl>
              <a:tblPr/>
              <a:tblGrid>
                <a:gridCol w="3903663"/>
                <a:gridCol w="4025900"/>
              </a:tblGrid>
              <a:tr h="7505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Толерантная личность 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Интолерантная личность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68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уважение мнения других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доброжелательность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желание что-либо делать вместе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понимание и принятие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чуткость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любознательность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снисходительность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доверие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гуманизм </a:t>
                      </a:r>
                    </a:p>
                  </a:txBody>
                  <a:tcPr marL="9525" marR="9525" marT="9525" marB="952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непонимание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игнорирование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эгоизм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нетерпимость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выражение пренебрежения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раздражительность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равнодушие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цинизм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немотивированная агрессивность </a:t>
                      </a:r>
                    </a:p>
                  </a:txBody>
                  <a:tcPr marL="9525" marR="9525" marT="9525" marB="952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0983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2" t="7407" r="2913" b="7407"/>
          <a:stretch>
            <a:fillRect/>
          </a:stretch>
        </p:blipFill>
        <p:spPr bwMode="auto">
          <a:xfrm>
            <a:off x="785814" y="4714875"/>
            <a:ext cx="385762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4" name="Picture 9" descr="H:\Documents and Settings\Aida\Рабочий стол\Рисунок18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1" t="4546" r="4561" b="9091"/>
          <a:stretch>
            <a:fillRect/>
          </a:stretch>
        </p:blipFill>
        <p:spPr bwMode="auto">
          <a:xfrm>
            <a:off x="4643439" y="4714875"/>
            <a:ext cx="3786187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922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3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149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2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1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7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9138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7150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2862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5717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25" y="42862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8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25" y="2714626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8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3913" y="657226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714376" y="714375"/>
            <a:ext cx="785812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Быть толерантным </a:t>
            </a:r>
            <a:r>
              <a:rPr lang="ru-RU" sz="2400" b="1" dirty="0">
                <a:solidFill>
                  <a:srgbClr val="003399"/>
                </a:solidFill>
                <a:latin typeface="Arial" charset="0"/>
                <a:cs typeface="Arial" charset="0"/>
              </a:rPr>
              <a:t>–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3399"/>
                </a:solidFill>
                <a:latin typeface="Arial" charset="0"/>
                <a:cs typeface="Arial" charset="0"/>
              </a:rPr>
              <a:t> означает уважать других, невзирая на различия. Это означает быть внимательным к другим и обращать внимание на то, что нас сближает.</a:t>
            </a:r>
          </a:p>
        </p:txBody>
      </p:sp>
      <p:pic>
        <p:nvPicPr>
          <p:cNvPr id="22" name="Picture 9" descr="H:\Documents and Settings\Aida\Рабочий стол\Рисунок4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429001"/>
            <a:ext cx="233680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0" descr="H:\Documents and Settings\Aida\Рабочий стол\Рисунок5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1" y="3143251"/>
            <a:ext cx="3500439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5" t="2628" r="3508" b="5373"/>
          <a:stretch>
            <a:fillRect/>
          </a:stretch>
        </p:blipFill>
        <p:spPr bwMode="auto">
          <a:xfrm>
            <a:off x="2714626" y="3000376"/>
            <a:ext cx="3857625" cy="250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88" t="3281" r="3488" b="3207"/>
          <a:stretch>
            <a:fillRect/>
          </a:stretch>
        </p:blipFill>
        <p:spPr bwMode="auto">
          <a:xfrm>
            <a:off x="1785939" y="2428875"/>
            <a:ext cx="5715000" cy="371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7677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3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149" y="6278564"/>
            <a:ext cx="1847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2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1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7" y="6207126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9138" y="1"/>
            <a:ext cx="207486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7150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2862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5717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25" y="4286251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25" y="2714626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3913" y="657226"/>
            <a:ext cx="65087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4"/>
          <p:cNvSpPr>
            <a:spLocks noChangeArrowheads="1"/>
          </p:cNvSpPr>
          <p:nvPr/>
        </p:nvSpPr>
        <p:spPr bwMode="auto">
          <a:xfrm>
            <a:off x="650875" y="724940"/>
            <a:ext cx="784225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Символы толерантности</a:t>
            </a:r>
            <a:endParaRPr kumimoji="0" lang="ru-RU" sz="4800" b="1" i="0" u="sng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21" name="Прямоугольник 4"/>
          <p:cNvSpPr>
            <a:spLocks noChangeArrowheads="1"/>
          </p:cNvSpPr>
          <p:nvPr/>
        </p:nvSpPr>
        <p:spPr bwMode="auto">
          <a:xfrm>
            <a:off x="2761182" y="4611095"/>
            <a:ext cx="340928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Эмблемы толерантности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22" name="Прямоугольник 4"/>
          <p:cNvSpPr>
            <a:spLocks noChangeArrowheads="1"/>
          </p:cNvSpPr>
          <p:nvPr/>
        </p:nvSpPr>
        <p:spPr bwMode="auto">
          <a:xfrm>
            <a:off x="753584" y="1555936"/>
            <a:ext cx="392112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Флаг толерантности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pic>
        <p:nvPicPr>
          <p:cNvPr id="5122" name="Picture 2" descr="D:\средняя школа\толерантность\fab-com-offers-groupon-like-daily-deals-for-gay-men-04732e01d4 (1)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95" t="5006" r="7210" b="4191"/>
          <a:stretch/>
        </p:blipFill>
        <p:spPr bwMode="auto">
          <a:xfrm>
            <a:off x="4834670" y="1721595"/>
            <a:ext cx="3377871" cy="2365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D:\средняя школа\толерантность\i (1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233" y="4230732"/>
            <a:ext cx="2101236" cy="1839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00618" y="2531925"/>
            <a:ext cx="392112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222222"/>
                </a:solidFill>
                <a:effectLst/>
                <a:latin typeface="Arial"/>
                <a:ea typeface="Calibri"/>
              </a:rPr>
              <a:t>Символ толерантности – радужный флаг. Он обозначает мир, который царит на Земле, а сочетание всех цветов радуги говорит о разнообразии проявлений этого мира.</a:t>
            </a:r>
            <a:endParaRPr lang="ru-RU" dirty="0"/>
          </a:p>
        </p:txBody>
      </p:sp>
      <p:pic>
        <p:nvPicPr>
          <p:cNvPr id="5125" name="Picture 5" descr="http://nmaksina.ucoz.ru/7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9" r="5779"/>
          <a:stretch/>
        </p:blipFill>
        <p:spPr bwMode="auto">
          <a:xfrm>
            <a:off x="6075363" y="4336323"/>
            <a:ext cx="2368551" cy="1942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6768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allAtOnce"/>
      <p:bldP spid="21" grpId="0" build="allAtOnce"/>
      <p:bldP spid="22" grpId="0" build="allAtOnce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282</Words>
  <Application>Microsoft Office PowerPoint</Application>
  <PresentationFormat>Экран (4:3)</PresentationFormat>
  <Paragraphs>89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Справедливость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Маська</dc:creator>
  <cp:lastModifiedBy>Елена Александровна</cp:lastModifiedBy>
  <cp:revision>12</cp:revision>
  <cp:lastPrinted>2015-11-15T11:24:59Z</cp:lastPrinted>
  <dcterms:created xsi:type="dcterms:W3CDTF">2015-11-13T19:10:10Z</dcterms:created>
  <dcterms:modified xsi:type="dcterms:W3CDTF">2025-11-05T02:03:08Z</dcterms:modified>
</cp:coreProperties>
</file>